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6" r:id="rId1"/>
  </p:sldMasterIdLst>
  <p:notesMasterIdLst>
    <p:notesMasterId r:id="rId11"/>
  </p:notesMasterIdLst>
  <p:sldIdLst>
    <p:sldId id="256" r:id="rId2"/>
    <p:sldId id="260" r:id="rId3"/>
    <p:sldId id="265" r:id="rId4"/>
    <p:sldId id="266" r:id="rId5"/>
    <p:sldId id="263" r:id="rId6"/>
    <p:sldId id="267" r:id="rId7"/>
    <p:sldId id="264" r:id="rId8"/>
    <p:sldId id="261"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16CB1A-2EE4-493A-8AC6-7F827F8DF1F1}" v="480" dt="2021-02-25T02:30:30.602"/>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7" d="100"/>
          <a:sy n="87" d="100"/>
        </p:scale>
        <p:origin x="43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sain Rangwala" userId="500c2926e1a103f4" providerId="LiveId" clId="{FD16CB1A-2EE4-493A-8AC6-7F827F8DF1F1}"/>
    <pc:docChg chg="undo redo custSel addSld delSld modSld sldOrd modMainMaster addSection delSection modSection">
      <pc:chgData name="Husain Rangwala" userId="500c2926e1a103f4" providerId="LiveId" clId="{FD16CB1A-2EE4-493A-8AC6-7F827F8DF1F1}" dt="2021-02-25T02:30:30.601" v="5319" actId="732"/>
      <pc:docMkLst>
        <pc:docMk/>
      </pc:docMkLst>
      <pc:sldChg chg="addSp delSp modSp mod setBg setClrOvrMap delDesignElem">
        <pc:chgData name="Husain Rangwala" userId="500c2926e1a103f4" providerId="LiveId" clId="{FD16CB1A-2EE4-493A-8AC6-7F827F8DF1F1}" dt="2021-02-25T01:18:28.418" v="5288" actId="20577"/>
        <pc:sldMkLst>
          <pc:docMk/>
          <pc:sldMk cId="4118825948" sldId="256"/>
        </pc:sldMkLst>
        <pc:spChg chg="add mod">
          <ac:chgData name="Husain Rangwala" userId="500c2926e1a103f4" providerId="LiveId" clId="{FD16CB1A-2EE4-493A-8AC6-7F827F8DF1F1}" dt="2021-02-25T00:09:46.058" v="4853" actId="1076"/>
          <ac:spMkLst>
            <pc:docMk/>
            <pc:sldMk cId="4118825948" sldId="256"/>
            <ac:spMk id="2" creationId="{C452F416-ECD3-4AAF-B400-0C75F28CE3BD}"/>
          </ac:spMkLst>
        </pc:spChg>
        <pc:spChg chg="add del">
          <ac:chgData name="Husain Rangwala" userId="500c2926e1a103f4" providerId="LiveId" clId="{FD16CB1A-2EE4-493A-8AC6-7F827F8DF1F1}" dt="2021-02-23T22:42:58.820" v="1085" actId="26606"/>
          <ac:spMkLst>
            <pc:docMk/>
            <pc:sldMk cId="4118825948" sldId="256"/>
            <ac:spMk id="6" creationId="{8D306447-70A9-4DC0-8C9F-B26E5597A7D2}"/>
          </ac:spMkLst>
        </pc:spChg>
        <pc:spChg chg="mod">
          <ac:chgData name="Husain Rangwala" userId="500c2926e1a103f4" providerId="LiveId" clId="{FD16CB1A-2EE4-493A-8AC6-7F827F8DF1F1}" dt="2021-02-25T01:18:28.418" v="5288" actId="20577"/>
          <ac:spMkLst>
            <pc:docMk/>
            <pc:sldMk cId="4118825948" sldId="256"/>
            <ac:spMk id="36" creationId="{BB58AE3A-2ECA-4AEE-9FC2-2A69C6C0559D}"/>
          </ac:spMkLst>
        </pc:spChg>
        <pc:spChg chg="add del">
          <ac:chgData name="Husain Rangwala" userId="500c2926e1a103f4" providerId="LiveId" clId="{FD16CB1A-2EE4-493A-8AC6-7F827F8DF1F1}" dt="2021-02-23T22:42:58.777" v="1084" actId="26606"/>
          <ac:spMkLst>
            <pc:docMk/>
            <pc:sldMk cId="4118825948" sldId="256"/>
            <ac:spMk id="42" creationId="{46C2E80F-49A6-4372-B103-219D417A55ED}"/>
          </ac:spMkLst>
        </pc:spChg>
        <pc:spChg chg="add del">
          <ac:chgData name="Husain Rangwala" userId="500c2926e1a103f4" providerId="LiveId" clId="{FD16CB1A-2EE4-493A-8AC6-7F827F8DF1F1}" dt="2021-02-24T17:16:37.915" v="1263"/>
          <ac:spMkLst>
            <pc:docMk/>
            <pc:sldMk cId="4118825948" sldId="256"/>
            <ac:spMk id="44" creationId="{AF2F604E-43BE-4DC3-B983-E071523364F8}"/>
          </ac:spMkLst>
        </pc:spChg>
        <pc:spChg chg="add del">
          <ac:chgData name="Husain Rangwala" userId="500c2926e1a103f4" providerId="LiveId" clId="{FD16CB1A-2EE4-493A-8AC6-7F827F8DF1F1}" dt="2021-02-24T17:16:37.915" v="1263"/>
          <ac:spMkLst>
            <pc:docMk/>
            <pc:sldMk cId="4118825948" sldId="256"/>
            <ac:spMk id="45" creationId="{7C432AFE-B3D2-4BFF-BF8F-96C27AFF1AC7}"/>
          </ac:spMkLst>
        </pc:spChg>
        <pc:spChg chg="add del">
          <ac:chgData name="Husain Rangwala" userId="500c2926e1a103f4" providerId="LiveId" clId="{FD16CB1A-2EE4-493A-8AC6-7F827F8DF1F1}" dt="2021-02-24T17:16:37.915" v="1263"/>
          <ac:spMkLst>
            <pc:docMk/>
            <pc:sldMk cId="4118825948" sldId="256"/>
            <ac:spMk id="46" creationId="{08C9B587-E65E-4B52-B37C-ABEBB6E87928}"/>
          </ac:spMkLst>
        </pc:spChg>
        <pc:spChg chg="add mod">
          <ac:chgData name="Husain Rangwala" userId="500c2926e1a103f4" providerId="LiveId" clId="{FD16CB1A-2EE4-493A-8AC6-7F827F8DF1F1}" dt="2021-02-25T00:06:13.988" v="4850"/>
          <ac:spMkLst>
            <pc:docMk/>
            <pc:sldMk cId="4118825948" sldId="256"/>
            <ac:spMk id="48" creationId="{8D306447-70A9-4DC0-8C9F-B26E5597A7D2}"/>
          </ac:spMkLst>
        </pc:spChg>
        <pc:graphicFrameChg chg="add del">
          <ac:chgData name="Husain Rangwala" userId="500c2926e1a103f4" providerId="LiveId" clId="{FD16CB1A-2EE4-493A-8AC6-7F827F8DF1F1}" dt="2021-02-23T22:42:58.777" v="1084" actId="26606"/>
          <ac:graphicFrameMkLst>
            <pc:docMk/>
            <pc:sldMk cId="4118825948" sldId="256"/>
            <ac:graphicFrameMk id="38" creationId="{4C75DEA0-7C44-44F2-B95A-19DD172750AF}"/>
          </ac:graphicFrameMkLst>
        </pc:graphicFrameChg>
        <pc:picChg chg="add mod">
          <ac:chgData name="Husain Rangwala" userId="500c2926e1a103f4" providerId="LiveId" clId="{FD16CB1A-2EE4-493A-8AC6-7F827F8DF1F1}" dt="2021-02-25T00:05:07.807" v="4820" actId="1076"/>
          <ac:picMkLst>
            <pc:docMk/>
            <pc:sldMk cId="4118825948" sldId="256"/>
            <ac:picMk id="47" creationId="{1B1E4AC5-EA2C-437D-9F43-7DB3ECB78B11}"/>
          </ac:picMkLst>
        </pc:picChg>
      </pc:sldChg>
      <pc:sldChg chg="modSp del ord">
        <pc:chgData name="Husain Rangwala" userId="500c2926e1a103f4" providerId="LiveId" clId="{FD16CB1A-2EE4-493A-8AC6-7F827F8DF1F1}" dt="2021-02-23T01:29:29.302" v="930" actId="47"/>
        <pc:sldMkLst>
          <pc:docMk/>
          <pc:sldMk cId="4057407630" sldId="258"/>
        </pc:sldMkLst>
        <pc:spChg chg="mod">
          <ac:chgData name="Husain Rangwala" userId="500c2926e1a103f4" providerId="LiveId" clId="{FD16CB1A-2EE4-493A-8AC6-7F827F8DF1F1}" dt="2021-02-22T22:26:26.420" v="699"/>
          <ac:spMkLst>
            <pc:docMk/>
            <pc:sldMk cId="4057407630" sldId="258"/>
            <ac:spMk id="2" creationId="{42EE96BE-1161-48F6-B5B3-93D32E174A6B}"/>
          </ac:spMkLst>
        </pc:spChg>
      </pc:sldChg>
      <pc:sldChg chg="addSp delSp modSp add del mod ord modTransition setBg setClrOvrMap delDesignElem modShow">
        <pc:chgData name="Husain Rangwala" userId="500c2926e1a103f4" providerId="LiveId" clId="{FD16CB1A-2EE4-493A-8AC6-7F827F8DF1F1}" dt="2021-02-24T22:44:38.131" v="3803" actId="2696"/>
        <pc:sldMkLst>
          <pc:docMk/>
          <pc:sldMk cId="2553514543" sldId="259"/>
        </pc:sldMkLst>
        <pc:spChg chg="mod ord">
          <ac:chgData name="Husain Rangwala" userId="500c2926e1a103f4" providerId="LiveId" clId="{FD16CB1A-2EE4-493A-8AC6-7F827F8DF1F1}" dt="2021-02-24T17:16:37.915" v="1263"/>
          <ac:spMkLst>
            <pc:docMk/>
            <pc:sldMk cId="2553514543" sldId="259"/>
            <ac:spMk id="2" creationId="{0B69E776-CC22-4E58-B291-8126E3F63F56}"/>
          </ac:spMkLst>
        </pc:spChg>
        <pc:spChg chg="mod">
          <ac:chgData name="Husain Rangwala" userId="500c2926e1a103f4" providerId="LiveId" clId="{FD16CB1A-2EE4-493A-8AC6-7F827F8DF1F1}" dt="2021-02-23T22:49:07.555" v="1088" actId="5793"/>
          <ac:spMkLst>
            <pc:docMk/>
            <pc:sldMk cId="2553514543" sldId="259"/>
            <ac:spMk id="3" creationId="{A45B8BAF-7299-4B81-9B99-CE20277B2C89}"/>
          </ac:spMkLst>
        </pc:spChg>
        <pc:spChg chg="add del">
          <ac:chgData name="Husain Rangwala" userId="500c2926e1a103f4" providerId="LiveId" clId="{FD16CB1A-2EE4-493A-8AC6-7F827F8DF1F1}" dt="2021-02-24T17:16:37.915" v="1263"/>
          <ac:spMkLst>
            <pc:docMk/>
            <pc:sldMk cId="2553514543" sldId="259"/>
            <ac:spMk id="5" creationId="{EA67B5B4-3A24-436E-B663-1B2EBFF8A0CD}"/>
          </ac:spMkLst>
        </pc:spChg>
        <pc:spChg chg="add del">
          <ac:chgData name="Husain Rangwala" userId="500c2926e1a103f4" providerId="LiveId" clId="{FD16CB1A-2EE4-493A-8AC6-7F827F8DF1F1}" dt="2021-02-24T17:16:37.915" v="1263"/>
          <ac:spMkLst>
            <pc:docMk/>
            <pc:sldMk cId="2553514543" sldId="259"/>
            <ac:spMk id="6" creationId="{987FDF89-C993-41F4-A1B8-DBAFF16008A9}"/>
          </ac:spMkLst>
        </pc:spChg>
        <pc:spChg chg="add del">
          <ac:chgData name="Husain Rangwala" userId="500c2926e1a103f4" providerId="LiveId" clId="{FD16CB1A-2EE4-493A-8AC6-7F827F8DF1F1}" dt="2021-02-24T17:16:37.915" v="1263"/>
          <ac:spMkLst>
            <pc:docMk/>
            <pc:sldMk cId="2553514543" sldId="259"/>
            <ac:spMk id="7" creationId="{64E585EA-75FD-4025-8270-F66A58A15CDA}"/>
          </ac:spMkLst>
        </pc:spChg>
        <pc:spChg chg="add del">
          <ac:chgData name="Husain Rangwala" userId="500c2926e1a103f4" providerId="LiveId" clId="{FD16CB1A-2EE4-493A-8AC6-7F827F8DF1F1}" dt="2021-02-23T01:27:48.254" v="857" actId="26606"/>
          <ac:spMkLst>
            <pc:docMk/>
            <pc:sldMk cId="2553514543" sldId="259"/>
            <ac:spMk id="8" creationId="{34727AA0-3B8B-42A1-9B40-9E18DE07720B}"/>
          </ac:spMkLst>
        </pc:spChg>
        <pc:spChg chg="add mod">
          <ac:chgData name="Husain Rangwala" userId="500c2926e1a103f4" providerId="LiveId" clId="{FD16CB1A-2EE4-493A-8AC6-7F827F8DF1F1}" dt="2021-02-24T22:38:47.984" v="3691"/>
          <ac:spMkLst>
            <pc:docMk/>
            <pc:sldMk cId="2553514543" sldId="259"/>
            <ac:spMk id="8" creationId="{72600C07-7DC9-4E79-8350-C49F6359A53B}"/>
          </ac:spMkLst>
        </pc:spChg>
        <pc:spChg chg="add del">
          <ac:chgData name="Husain Rangwala" userId="500c2926e1a103f4" providerId="LiveId" clId="{FD16CB1A-2EE4-493A-8AC6-7F827F8DF1F1}" dt="2021-02-23T01:27:48.254" v="857" actId="26606"/>
          <ac:spMkLst>
            <pc:docMk/>
            <pc:sldMk cId="2553514543" sldId="259"/>
            <ac:spMk id="10" creationId="{F3B510C2-6B72-4837-A321-02F4D6662E3A}"/>
          </ac:spMkLst>
        </pc:spChg>
        <pc:spChg chg="add del">
          <ac:chgData name="Husain Rangwala" userId="500c2926e1a103f4" providerId="LiveId" clId="{FD16CB1A-2EE4-493A-8AC6-7F827F8DF1F1}" dt="2021-02-23T01:27:48.254" v="857" actId="26606"/>
          <ac:spMkLst>
            <pc:docMk/>
            <pc:sldMk cId="2553514543" sldId="259"/>
            <ac:spMk id="12" creationId="{0B53F4C5-8736-4468-9F6C-BF8EE74FE073}"/>
          </ac:spMkLst>
        </pc:spChg>
        <pc:spChg chg="add del">
          <ac:chgData name="Husain Rangwala" userId="500c2926e1a103f4" providerId="LiveId" clId="{FD16CB1A-2EE4-493A-8AC6-7F827F8DF1F1}" dt="2021-02-23T01:27:48.254" v="857" actId="26606"/>
          <ac:spMkLst>
            <pc:docMk/>
            <pc:sldMk cId="2553514543" sldId="259"/>
            <ac:spMk id="14" creationId="{A69DAF8C-7095-467E-917C-91571C636EDB}"/>
          </ac:spMkLst>
        </pc:spChg>
        <pc:spChg chg="add del">
          <ac:chgData name="Husain Rangwala" userId="500c2926e1a103f4" providerId="LiveId" clId="{FD16CB1A-2EE4-493A-8AC6-7F827F8DF1F1}" dt="2021-02-23T01:27:49.870" v="859" actId="26606"/>
          <ac:spMkLst>
            <pc:docMk/>
            <pc:sldMk cId="2553514543" sldId="259"/>
            <ac:spMk id="19" creationId="{5A0118C5-4F8D-4CF4-BADD-53FEACC6C42A}"/>
          </ac:spMkLst>
        </pc:spChg>
        <pc:spChg chg="add del">
          <ac:chgData name="Husain Rangwala" userId="500c2926e1a103f4" providerId="LiveId" clId="{FD16CB1A-2EE4-493A-8AC6-7F827F8DF1F1}" dt="2021-02-23T01:27:49.870" v="859" actId="26606"/>
          <ac:spMkLst>
            <pc:docMk/>
            <pc:sldMk cId="2553514543" sldId="259"/>
            <ac:spMk id="20" creationId="{4C6598AB-1C17-4D54-951C-A082D94ACB7A}"/>
          </ac:spMkLst>
        </pc:spChg>
        <pc:spChg chg="add del">
          <ac:chgData name="Husain Rangwala" userId="500c2926e1a103f4" providerId="LiveId" clId="{FD16CB1A-2EE4-493A-8AC6-7F827F8DF1F1}" dt="2021-02-23T01:27:49.870" v="859" actId="26606"/>
          <ac:spMkLst>
            <pc:docMk/>
            <pc:sldMk cId="2553514543" sldId="259"/>
            <ac:spMk id="21" creationId="{4E0A5C5C-2A95-428E-9F6A-0D29EBD57C9F}"/>
          </ac:spMkLst>
        </pc:spChg>
        <pc:spChg chg="add del">
          <ac:chgData name="Husain Rangwala" userId="500c2926e1a103f4" providerId="LiveId" clId="{FD16CB1A-2EE4-493A-8AC6-7F827F8DF1F1}" dt="2021-02-23T01:27:49.870" v="859" actId="26606"/>
          <ac:spMkLst>
            <pc:docMk/>
            <pc:sldMk cId="2553514543" sldId="259"/>
            <ac:spMk id="22" creationId="{C83B66D7-137D-4AC1-B172-53D60F08BEB5}"/>
          </ac:spMkLst>
        </pc:spChg>
        <pc:spChg chg="add del">
          <ac:chgData name="Husain Rangwala" userId="500c2926e1a103f4" providerId="LiveId" clId="{FD16CB1A-2EE4-493A-8AC6-7F827F8DF1F1}" dt="2021-02-23T01:27:49.870" v="859" actId="26606"/>
          <ac:spMkLst>
            <pc:docMk/>
            <pc:sldMk cId="2553514543" sldId="259"/>
            <ac:spMk id="23" creationId="{1056F38F-7C4E-461D-8709-7D0024AE1F79}"/>
          </ac:spMkLst>
        </pc:spChg>
        <pc:spChg chg="add del">
          <ac:chgData name="Husain Rangwala" userId="500c2926e1a103f4" providerId="LiveId" clId="{FD16CB1A-2EE4-493A-8AC6-7F827F8DF1F1}" dt="2021-02-23T01:27:49.870" v="859" actId="26606"/>
          <ac:spMkLst>
            <pc:docMk/>
            <pc:sldMk cId="2553514543" sldId="259"/>
            <ac:spMk id="24" creationId="{F6B92503-6984-4D15-8B98-8718709B785D}"/>
          </ac:spMkLst>
        </pc:spChg>
        <pc:spChg chg="add del">
          <ac:chgData name="Husain Rangwala" userId="500c2926e1a103f4" providerId="LiveId" clId="{FD16CB1A-2EE4-493A-8AC6-7F827F8DF1F1}" dt="2021-02-23T01:27:49.870" v="859" actId="26606"/>
          <ac:spMkLst>
            <pc:docMk/>
            <pc:sldMk cId="2553514543" sldId="259"/>
            <ac:spMk id="25" creationId="{C7278469-3C3C-49CE-AEEE-E176A4900B78}"/>
          </ac:spMkLst>
        </pc:spChg>
        <pc:spChg chg="add del">
          <ac:chgData name="Husain Rangwala" userId="500c2926e1a103f4" providerId="LiveId" clId="{FD16CB1A-2EE4-493A-8AC6-7F827F8DF1F1}" dt="2021-02-23T01:27:49.870" v="859" actId="26606"/>
          <ac:spMkLst>
            <pc:docMk/>
            <pc:sldMk cId="2553514543" sldId="259"/>
            <ac:spMk id="26" creationId="{08DDF938-524E-4C18-A47D-C00627832366}"/>
          </ac:spMkLst>
        </pc:spChg>
        <pc:spChg chg="add del">
          <ac:chgData name="Husain Rangwala" userId="500c2926e1a103f4" providerId="LiveId" clId="{FD16CB1A-2EE4-493A-8AC6-7F827F8DF1F1}" dt="2021-02-23T01:27:51.227" v="861" actId="26606"/>
          <ac:spMkLst>
            <pc:docMk/>
            <pc:sldMk cId="2553514543" sldId="259"/>
            <ac:spMk id="35" creationId="{0D7B6173-1D58-48E2-83CF-37350F315F75}"/>
          </ac:spMkLst>
        </pc:spChg>
        <pc:spChg chg="add del">
          <ac:chgData name="Husain Rangwala" userId="500c2926e1a103f4" providerId="LiveId" clId="{FD16CB1A-2EE4-493A-8AC6-7F827F8DF1F1}" dt="2021-02-23T01:27:51.227" v="861" actId="26606"/>
          <ac:spMkLst>
            <pc:docMk/>
            <pc:sldMk cId="2553514543" sldId="259"/>
            <ac:spMk id="36" creationId="{3E4CBDBB-4FBD-4B9E-BD01-054A81D431CC}"/>
          </ac:spMkLst>
        </pc:spChg>
        <pc:spChg chg="add del">
          <ac:chgData name="Husain Rangwala" userId="500c2926e1a103f4" providerId="LiveId" clId="{FD16CB1A-2EE4-493A-8AC6-7F827F8DF1F1}" dt="2021-02-23T01:27:51.227" v="861" actId="26606"/>
          <ac:spMkLst>
            <pc:docMk/>
            <pc:sldMk cId="2553514543" sldId="259"/>
            <ac:spMk id="38" creationId="{72C4834C-B602-4125-8264-BD0D55A5885F}"/>
          </ac:spMkLst>
        </pc:spChg>
        <pc:spChg chg="add del">
          <ac:chgData name="Husain Rangwala" userId="500c2926e1a103f4" providerId="LiveId" clId="{FD16CB1A-2EE4-493A-8AC6-7F827F8DF1F1}" dt="2021-02-23T01:27:51.227" v="861" actId="26606"/>
          <ac:spMkLst>
            <pc:docMk/>
            <pc:sldMk cId="2553514543" sldId="259"/>
            <ac:spMk id="39" creationId="{53172EE5-132F-4DD4-8855-4DBBD9C3465E}"/>
          </ac:spMkLst>
        </pc:spChg>
        <pc:spChg chg="add del">
          <ac:chgData name="Husain Rangwala" userId="500c2926e1a103f4" providerId="LiveId" clId="{FD16CB1A-2EE4-493A-8AC6-7F827F8DF1F1}" dt="2021-02-23T01:27:53.225" v="863" actId="26606"/>
          <ac:spMkLst>
            <pc:docMk/>
            <pc:sldMk cId="2553514543" sldId="259"/>
            <ac:spMk id="41" creationId="{7264F718-7FAC-4056-9FA9-A603EC682FE7}"/>
          </ac:spMkLst>
        </pc:spChg>
        <pc:spChg chg="add del">
          <ac:chgData name="Husain Rangwala" userId="500c2926e1a103f4" providerId="LiveId" clId="{FD16CB1A-2EE4-493A-8AC6-7F827F8DF1F1}" dt="2021-02-23T01:27:53.225" v="863" actId="26606"/>
          <ac:spMkLst>
            <pc:docMk/>
            <pc:sldMk cId="2553514543" sldId="259"/>
            <ac:spMk id="42" creationId="{AAD98D1C-F2EB-49D5-899B-086F7E26FCAF}"/>
          </ac:spMkLst>
        </pc:spChg>
        <pc:spChg chg="add del">
          <ac:chgData name="Husain Rangwala" userId="500c2926e1a103f4" providerId="LiveId" clId="{FD16CB1A-2EE4-493A-8AC6-7F827F8DF1F1}" dt="2021-02-23T01:27:53.225" v="863" actId="26606"/>
          <ac:spMkLst>
            <pc:docMk/>
            <pc:sldMk cId="2553514543" sldId="259"/>
            <ac:spMk id="43" creationId="{7B4CA2D6-8008-4CEE-8D65-E6BE5477FC69}"/>
          </ac:spMkLst>
        </pc:spChg>
        <pc:spChg chg="add del">
          <ac:chgData name="Husain Rangwala" userId="500c2926e1a103f4" providerId="LiveId" clId="{FD16CB1A-2EE4-493A-8AC6-7F827F8DF1F1}" dt="2021-02-23T01:27:54.016" v="865" actId="26606"/>
          <ac:spMkLst>
            <pc:docMk/>
            <pc:sldMk cId="2553514543" sldId="259"/>
            <ac:spMk id="45" creationId="{3B854194-185D-494D-905C-7C7CB2E30F6E}"/>
          </ac:spMkLst>
        </pc:spChg>
        <pc:spChg chg="add del">
          <ac:chgData name="Husain Rangwala" userId="500c2926e1a103f4" providerId="LiveId" clId="{FD16CB1A-2EE4-493A-8AC6-7F827F8DF1F1}" dt="2021-02-23T01:27:54.016" v="865" actId="26606"/>
          <ac:spMkLst>
            <pc:docMk/>
            <pc:sldMk cId="2553514543" sldId="259"/>
            <ac:spMk id="46" creationId="{B4F5FA0D-0104-4987-8241-EFF7C85B88DE}"/>
          </ac:spMkLst>
        </pc:spChg>
        <pc:spChg chg="add del">
          <ac:chgData name="Husain Rangwala" userId="500c2926e1a103f4" providerId="LiveId" clId="{FD16CB1A-2EE4-493A-8AC6-7F827F8DF1F1}" dt="2021-02-23T01:27:55.035" v="867" actId="26606"/>
          <ac:spMkLst>
            <pc:docMk/>
            <pc:sldMk cId="2553514543" sldId="259"/>
            <ac:spMk id="49" creationId="{7264F718-7FAC-4056-9FA9-A603EC682FE7}"/>
          </ac:spMkLst>
        </pc:spChg>
        <pc:spChg chg="add del">
          <ac:chgData name="Husain Rangwala" userId="500c2926e1a103f4" providerId="LiveId" clId="{FD16CB1A-2EE4-493A-8AC6-7F827F8DF1F1}" dt="2021-02-23T01:27:55.035" v="867" actId="26606"/>
          <ac:spMkLst>
            <pc:docMk/>
            <pc:sldMk cId="2553514543" sldId="259"/>
            <ac:spMk id="50" creationId="{AAD98D1C-F2EB-49D5-899B-086F7E26FCAF}"/>
          </ac:spMkLst>
        </pc:spChg>
        <pc:spChg chg="add del">
          <ac:chgData name="Husain Rangwala" userId="500c2926e1a103f4" providerId="LiveId" clId="{FD16CB1A-2EE4-493A-8AC6-7F827F8DF1F1}" dt="2021-02-23T01:27:55.035" v="867" actId="26606"/>
          <ac:spMkLst>
            <pc:docMk/>
            <pc:sldMk cId="2553514543" sldId="259"/>
            <ac:spMk id="51" creationId="{7B4CA2D6-8008-4CEE-8D65-E6BE5477FC69}"/>
          </ac:spMkLst>
        </pc:spChg>
        <pc:spChg chg="add del">
          <ac:chgData name="Husain Rangwala" userId="500c2926e1a103f4" providerId="LiveId" clId="{FD16CB1A-2EE4-493A-8AC6-7F827F8DF1F1}" dt="2021-02-23T01:27:56.784" v="869" actId="26606"/>
          <ac:spMkLst>
            <pc:docMk/>
            <pc:sldMk cId="2553514543" sldId="259"/>
            <ac:spMk id="53" creationId="{0D7B6173-1D58-48E2-83CF-37350F315F75}"/>
          </ac:spMkLst>
        </pc:spChg>
        <pc:spChg chg="add del">
          <ac:chgData name="Husain Rangwala" userId="500c2926e1a103f4" providerId="LiveId" clId="{FD16CB1A-2EE4-493A-8AC6-7F827F8DF1F1}" dt="2021-02-23T01:27:56.784" v="869" actId="26606"/>
          <ac:spMkLst>
            <pc:docMk/>
            <pc:sldMk cId="2553514543" sldId="259"/>
            <ac:spMk id="54" creationId="{3E4CBDBB-4FBD-4B9E-BD01-054A81D431CC}"/>
          </ac:spMkLst>
        </pc:spChg>
        <pc:spChg chg="add del">
          <ac:chgData name="Husain Rangwala" userId="500c2926e1a103f4" providerId="LiveId" clId="{FD16CB1A-2EE4-493A-8AC6-7F827F8DF1F1}" dt="2021-02-23T01:27:56.784" v="869" actId="26606"/>
          <ac:spMkLst>
            <pc:docMk/>
            <pc:sldMk cId="2553514543" sldId="259"/>
            <ac:spMk id="56" creationId="{72C4834C-B602-4125-8264-BD0D55A5885F}"/>
          </ac:spMkLst>
        </pc:spChg>
        <pc:spChg chg="add del">
          <ac:chgData name="Husain Rangwala" userId="500c2926e1a103f4" providerId="LiveId" clId="{FD16CB1A-2EE4-493A-8AC6-7F827F8DF1F1}" dt="2021-02-23T01:27:56.784" v="869" actId="26606"/>
          <ac:spMkLst>
            <pc:docMk/>
            <pc:sldMk cId="2553514543" sldId="259"/>
            <ac:spMk id="57" creationId="{53172EE5-132F-4DD4-8855-4DBBD9C3465E}"/>
          </ac:spMkLst>
        </pc:spChg>
        <pc:spChg chg="add del">
          <ac:chgData name="Husain Rangwala" userId="500c2926e1a103f4" providerId="LiveId" clId="{FD16CB1A-2EE4-493A-8AC6-7F827F8DF1F1}" dt="2021-02-23T01:28:01.783" v="871" actId="26606"/>
          <ac:spMkLst>
            <pc:docMk/>
            <pc:sldMk cId="2553514543" sldId="259"/>
            <ac:spMk id="59" creationId="{5A0118C5-4F8D-4CF4-BADD-53FEACC6C42A}"/>
          </ac:spMkLst>
        </pc:spChg>
        <pc:spChg chg="add del">
          <ac:chgData name="Husain Rangwala" userId="500c2926e1a103f4" providerId="LiveId" clId="{FD16CB1A-2EE4-493A-8AC6-7F827F8DF1F1}" dt="2021-02-23T01:28:01.783" v="871" actId="26606"/>
          <ac:spMkLst>
            <pc:docMk/>
            <pc:sldMk cId="2553514543" sldId="259"/>
            <ac:spMk id="60" creationId="{4E0A5C5C-2A95-428E-9F6A-0D29EBD57C9F}"/>
          </ac:spMkLst>
        </pc:spChg>
        <pc:spChg chg="add del">
          <ac:chgData name="Husain Rangwala" userId="500c2926e1a103f4" providerId="LiveId" clId="{FD16CB1A-2EE4-493A-8AC6-7F827F8DF1F1}" dt="2021-02-23T01:28:01.783" v="871" actId="26606"/>
          <ac:spMkLst>
            <pc:docMk/>
            <pc:sldMk cId="2553514543" sldId="259"/>
            <ac:spMk id="61" creationId="{1056F38F-7C4E-461D-8709-7D0024AE1F79}"/>
          </ac:spMkLst>
        </pc:spChg>
        <pc:spChg chg="add del">
          <ac:chgData name="Husain Rangwala" userId="500c2926e1a103f4" providerId="LiveId" clId="{FD16CB1A-2EE4-493A-8AC6-7F827F8DF1F1}" dt="2021-02-23T01:28:01.783" v="871" actId="26606"/>
          <ac:spMkLst>
            <pc:docMk/>
            <pc:sldMk cId="2553514543" sldId="259"/>
            <ac:spMk id="62" creationId="{C7278469-3C3C-49CE-AEEE-E176A4900B78}"/>
          </ac:spMkLst>
        </pc:spChg>
        <pc:spChg chg="add del">
          <ac:chgData name="Husain Rangwala" userId="500c2926e1a103f4" providerId="LiveId" clId="{FD16CB1A-2EE4-493A-8AC6-7F827F8DF1F1}" dt="2021-02-23T01:28:01.783" v="871" actId="26606"/>
          <ac:spMkLst>
            <pc:docMk/>
            <pc:sldMk cId="2553514543" sldId="259"/>
            <ac:spMk id="64" creationId="{4C6598AB-1C17-4D54-951C-A082D94ACB7A}"/>
          </ac:spMkLst>
        </pc:spChg>
        <pc:spChg chg="add del">
          <ac:chgData name="Husain Rangwala" userId="500c2926e1a103f4" providerId="LiveId" clId="{FD16CB1A-2EE4-493A-8AC6-7F827F8DF1F1}" dt="2021-02-23T01:28:01.783" v="871" actId="26606"/>
          <ac:spMkLst>
            <pc:docMk/>
            <pc:sldMk cId="2553514543" sldId="259"/>
            <ac:spMk id="65" creationId="{C83B66D7-137D-4AC1-B172-53D60F08BEB5}"/>
          </ac:spMkLst>
        </pc:spChg>
        <pc:spChg chg="add del">
          <ac:chgData name="Husain Rangwala" userId="500c2926e1a103f4" providerId="LiveId" clId="{FD16CB1A-2EE4-493A-8AC6-7F827F8DF1F1}" dt="2021-02-23T01:28:01.783" v="871" actId="26606"/>
          <ac:spMkLst>
            <pc:docMk/>
            <pc:sldMk cId="2553514543" sldId="259"/>
            <ac:spMk id="66" creationId="{F6B92503-6984-4D15-8B98-8718709B785D}"/>
          </ac:spMkLst>
        </pc:spChg>
        <pc:spChg chg="add del">
          <ac:chgData name="Husain Rangwala" userId="500c2926e1a103f4" providerId="LiveId" clId="{FD16CB1A-2EE4-493A-8AC6-7F827F8DF1F1}" dt="2021-02-23T01:28:01.783" v="871" actId="26606"/>
          <ac:spMkLst>
            <pc:docMk/>
            <pc:sldMk cId="2553514543" sldId="259"/>
            <ac:spMk id="67" creationId="{08DDF938-524E-4C18-A47D-C00627832366}"/>
          </ac:spMkLst>
        </pc:spChg>
        <pc:grpChg chg="add del">
          <ac:chgData name="Husain Rangwala" userId="500c2926e1a103f4" providerId="LiveId" clId="{FD16CB1A-2EE4-493A-8AC6-7F827F8DF1F1}" dt="2021-02-23T01:27:49.870" v="859" actId="26606"/>
          <ac:grpSpMkLst>
            <pc:docMk/>
            <pc:sldMk cId="2553514543" sldId="259"/>
            <ac:grpSpMk id="16" creationId="{93DC754C-7E09-422D-A8BB-AF632E90DFA2}"/>
          </ac:grpSpMkLst>
        </pc:grpChg>
        <pc:grpChg chg="add del">
          <ac:chgData name="Husain Rangwala" userId="500c2926e1a103f4" providerId="LiveId" clId="{FD16CB1A-2EE4-493A-8AC6-7F827F8DF1F1}" dt="2021-02-23T01:27:49.870" v="859" actId="26606"/>
          <ac:grpSpMkLst>
            <pc:docMk/>
            <pc:sldMk cId="2553514543" sldId="259"/>
            <ac:grpSpMk id="28" creationId="{3773FAF5-C452-4455-9411-D6AF5EBD4CA9}"/>
          </ac:grpSpMkLst>
        </pc:grpChg>
        <pc:grpChg chg="add del">
          <ac:chgData name="Husain Rangwala" userId="500c2926e1a103f4" providerId="LiveId" clId="{FD16CB1A-2EE4-493A-8AC6-7F827F8DF1F1}" dt="2021-02-23T01:28:01.783" v="871" actId="26606"/>
          <ac:grpSpMkLst>
            <pc:docMk/>
            <pc:sldMk cId="2553514543" sldId="259"/>
            <ac:grpSpMk id="63" creationId="{93DC754C-7E09-422D-A8BB-AF632E90DFA2}"/>
          </ac:grpSpMkLst>
        </pc:grpChg>
        <pc:grpChg chg="add del">
          <ac:chgData name="Husain Rangwala" userId="500c2926e1a103f4" providerId="LiveId" clId="{FD16CB1A-2EE4-493A-8AC6-7F827F8DF1F1}" dt="2021-02-23T01:28:01.783" v="871" actId="26606"/>
          <ac:grpSpMkLst>
            <pc:docMk/>
            <pc:sldMk cId="2553514543" sldId="259"/>
            <ac:grpSpMk id="68" creationId="{3773FAF5-C452-4455-9411-D6AF5EBD4CA9}"/>
          </ac:grpSpMkLst>
        </pc:grpChg>
        <pc:picChg chg="add del">
          <ac:chgData name="Husain Rangwala" userId="500c2926e1a103f4" providerId="LiveId" clId="{FD16CB1A-2EE4-493A-8AC6-7F827F8DF1F1}" dt="2021-02-23T01:27:51.227" v="861" actId="26606"/>
          <ac:picMkLst>
            <pc:docMk/>
            <pc:sldMk cId="2553514543" sldId="259"/>
            <ac:picMk id="37" creationId="{B01A6F03-171F-40B2-8B2C-A061B89241F6}"/>
          </ac:picMkLst>
        </pc:picChg>
        <pc:picChg chg="add del">
          <ac:chgData name="Husain Rangwala" userId="500c2926e1a103f4" providerId="LiveId" clId="{FD16CB1A-2EE4-493A-8AC6-7F827F8DF1F1}" dt="2021-02-23T01:27:54.016" v="865" actId="26606"/>
          <ac:picMkLst>
            <pc:docMk/>
            <pc:sldMk cId="2553514543" sldId="259"/>
            <ac:picMk id="47" creationId="{2897127E-6CEF-446C-BE87-93B7C46E49D1}"/>
          </ac:picMkLst>
        </pc:picChg>
        <pc:picChg chg="add del">
          <ac:chgData name="Husain Rangwala" userId="500c2926e1a103f4" providerId="LiveId" clId="{FD16CB1A-2EE4-493A-8AC6-7F827F8DF1F1}" dt="2021-02-23T01:27:56.784" v="869" actId="26606"/>
          <ac:picMkLst>
            <pc:docMk/>
            <pc:sldMk cId="2553514543" sldId="259"/>
            <ac:picMk id="55" creationId="{B01A6F03-171F-40B2-8B2C-A061B89241F6}"/>
          </ac:picMkLst>
        </pc:picChg>
      </pc:sldChg>
      <pc:sldChg chg="addSp delSp add del setBg delDesignElem">
        <pc:chgData name="Husain Rangwala" userId="500c2926e1a103f4" providerId="LiveId" clId="{FD16CB1A-2EE4-493A-8AC6-7F827F8DF1F1}" dt="2021-02-24T03:22:53.512" v="1156"/>
        <pc:sldMkLst>
          <pc:docMk/>
          <pc:sldMk cId="3681064069" sldId="259"/>
        </pc:sldMkLst>
        <pc:spChg chg="add del">
          <ac:chgData name="Husain Rangwala" userId="500c2926e1a103f4" providerId="LiveId" clId="{FD16CB1A-2EE4-493A-8AC6-7F827F8DF1F1}" dt="2021-02-24T03:22:53.512" v="1156"/>
          <ac:spMkLst>
            <pc:docMk/>
            <pc:sldMk cId="3681064069" sldId="259"/>
            <ac:spMk id="5" creationId="{EA67B5B4-3A24-436E-B663-1B2EBFF8A0CD}"/>
          </ac:spMkLst>
        </pc:spChg>
        <pc:spChg chg="add del">
          <ac:chgData name="Husain Rangwala" userId="500c2926e1a103f4" providerId="LiveId" clId="{FD16CB1A-2EE4-493A-8AC6-7F827F8DF1F1}" dt="2021-02-24T03:22:53.512" v="1156"/>
          <ac:spMkLst>
            <pc:docMk/>
            <pc:sldMk cId="3681064069" sldId="259"/>
            <ac:spMk id="6" creationId="{987FDF89-C993-41F4-A1B8-DBAFF16008A9}"/>
          </ac:spMkLst>
        </pc:spChg>
        <pc:spChg chg="add del">
          <ac:chgData name="Husain Rangwala" userId="500c2926e1a103f4" providerId="LiveId" clId="{FD16CB1A-2EE4-493A-8AC6-7F827F8DF1F1}" dt="2021-02-24T03:22:53.512" v="1156"/>
          <ac:spMkLst>
            <pc:docMk/>
            <pc:sldMk cId="3681064069" sldId="259"/>
            <ac:spMk id="7" creationId="{64E585EA-75FD-4025-8270-F66A58A15CDA}"/>
          </ac:spMkLst>
        </pc:spChg>
      </pc:sldChg>
      <pc:sldChg chg="addSp delSp modSp mod ord setBg modClrScheme setClrOvrMap delDesignElem chgLayout">
        <pc:chgData name="Husain Rangwala" userId="500c2926e1a103f4" providerId="LiveId" clId="{FD16CB1A-2EE4-493A-8AC6-7F827F8DF1F1}" dt="2021-02-24T22:51:45.456" v="3949" actId="1076"/>
        <pc:sldMkLst>
          <pc:docMk/>
          <pc:sldMk cId="1521132947" sldId="260"/>
        </pc:sldMkLst>
        <pc:spChg chg="mod ord">
          <ac:chgData name="Husain Rangwala" userId="500c2926e1a103f4" providerId="LiveId" clId="{FD16CB1A-2EE4-493A-8AC6-7F827F8DF1F1}" dt="2021-02-24T22:48:10.966" v="3920" actId="20577"/>
          <ac:spMkLst>
            <pc:docMk/>
            <pc:sldMk cId="1521132947" sldId="260"/>
            <ac:spMk id="2" creationId="{D37899BB-6A0E-4FFC-BFA8-6F751B7AD99B}"/>
          </ac:spMkLst>
        </pc:spChg>
        <pc:spChg chg="del">
          <ac:chgData name="Husain Rangwala" userId="500c2926e1a103f4" providerId="LiveId" clId="{FD16CB1A-2EE4-493A-8AC6-7F827F8DF1F1}" dt="2021-02-22T20:54:59.250" v="3" actId="6264"/>
          <ac:spMkLst>
            <pc:docMk/>
            <pc:sldMk cId="1521132947" sldId="260"/>
            <ac:spMk id="3" creationId="{F9846E77-7A70-4896-8A06-C6425D4D5598}"/>
          </ac:spMkLst>
        </pc:spChg>
        <pc:spChg chg="mod ord">
          <ac:chgData name="Husain Rangwala" userId="500c2926e1a103f4" providerId="LiveId" clId="{FD16CB1A-2EE4-493A-8AC6-7F827F8DF1F1}" dt="2021-02-24T22:51:45.456" v="3949" actId="1076"/>
          <ac:spMkLst>
            <pc:docMk/>
            <pc:sldMk cId="1521132947" sldId="260"/>
            <ac:spMk id="4" creationId="{8F67AF10-88A7-4335-9965-3710B5BE0CFF}"/>
          </ac:spMkLst>
        </pc:spChg>
        <pc:spChg chg="add mod ord">
          <ac:chgData name="Husain Rangwala" userId="500c2926e1a103f4" providerId="LiveId" clId="{FD16CB1A-2EE4-493A-8AC6-7F827F8DF1F1}" dt="2021-02-24T22:28:54.540" v="3258" actId="1076"/>
          <ac:spMkLst>
            <pc:docMk/>
            <pc:sldMk cId="1521132947" sldId="260"/>
            <ac:spMk id="5" creationId="{9FC35600-AEF0-4AEB-A12A-A89E5BE68725}"/>
          </ac:spMkLst>
        </pc:spChg>
        <pc:spChg chg="add del mod">
          <ac:chgData name="Husain Rangwala" userId="500c2926e1a103f4" providerId="LiveId" clId="{FD16CB1A-2EE4-493A-8AC6-7F827F8DF1F1}" dt="2021-02-22T20:54:59.250" v="3" actId="6264"/>
          <ac:spMkLst>
            <pc:docMk/>
            <pc:sldMk cId="1521132947" sldId="260"/>
            <ac:spMk id="6" creationId="{CB25CCC8-0CD2-4AAB-8440-8D12015CFAC0}"/>
          </ac:spMkLst>
        </pc:spChg>
        <pc:spChg chg="add del mod">
          <ac:chgData name="Husain Rangwala" userId="500c2926e1a103f4" providerId="LiveId" clId="{FD16CB1A-2EE4-493A-8AC6-7F827F8DF1F1}" dt="2021-02-22T20:54:59.250" v="3" actId="6264"/>
          <ac:spMkLst>
            <pc:docMk/>
            <pc:sldMk cId="1521132947" sldId="260"/>
            <ac:spMk id="7" creationId="{56AEEDED-4CB2-464D-A864-C2154ABF5B52}"/>
          </ac:spMkLst>
        </pc:spChg>
        <pc:spChg chg="add mod ord">
          <ac:chgData name="Husain Rangwala" userId="500c2926e1a103f4" providerId="LiveId" clId="{FD16CB1A-2EE4-493A-8AC6-7F827F8DF1F1}" dt="2021-02-24T22:35:02.222" v="3649" actId="20577"/>
          <ac:spMkLst>
            <pc:docMk/>
            <pc:sldMk cId="1521132947" sldId="260"/>
            <ac:spMk id="8" creationId="{CD66DD55-0565-43D5-A07F-90352B6ECC57}"/>
          </ac:spMkLst>
        </pc:spChg>
        <pc:spChg chg="add del">
          <ac:chgData name="Husain Rangwala" userId="500c2926e1a103f4" providerId="LiveId" clId="{FD16CB1A-2EE4-493A-8AC6-7F827F8DF1F1}" dt="2021-02-22T22:10:30.996" v="476" actId="26606"/>
          <ac:spMkLst>
            <pc:docMk/>
            <pc:sldMk cId="1521132947" sldId="260"/>
            <ac:spMk id="10" creationId="{8FC9BE17-9A7B-462D-AE50-3D8777387304}"/>
          </ac:spMkLst>
        </pc:spChg>
        <pc:spChg chg="add del">
          <ac:chgData name="Husain Rangwala" userId="500c2926e1a103f4" providerId="LiveId" clId="{FD16CB1A-2EE4-493A-8AC6-7F827F8DF1F1}" dt="2021-02-22T22:10:30.996" v="476" actId="26606"/>
          <ac:spMkLst>
            <pc:docMk/>
            <pc:sldMk cId="1521132947" sldId="260"/>
            <ac:spMk id="11" creationId="{3EBE8569-6AEC-4B8C-8D53-2DE337CDBA65}"/>
          </ac:spMkLst>
        </pc:spChg>
        <pc:spChg chg="add del">
          <ac:chgData name="Husain Rangwala" userId="500c2926e1a103f4" providerId="LiveId" clId="{FD16CB1A-2EE4-493A-8AC6-7F827F8DF1F1}" dt="2021-02-22T22:10:30.996" v="476" actId="26606"/>
          <ac:spMkLst>
            <pc:docMk/>
            <pc:sldMk cId="1521132947" sldId="260"/>
            <ac:spMk id="12" creationId="{55D4142C-5077-457F-A6AD-3FECFDB39685}"/>
          </ac:spMkLst>
        </pc:spChg>
        <pc:spChg chg="add del">
          <ac:chgData name="Husain Rangwala" userId="500c2926e1a103f4" providerId="LiveId" clId="{FD16CB1A-2EE4-493A-8AC6-7F827F8DF1F1}" dt="2021-02-22T20:58:48.568" v="51" actId="26606"/>
          <ac:spMkLst>
            <pc:docMk/>
            <pc:sldMk cId="1521132947" sldId="260"/>
            <ac:spMk id="13" creationId="{3CD9DF72-87A3-404E-A828-84CBF11A8303}"/>
          </ac:spMkLst>
        </pc:spChg>
        <pc:spChg chg="add del">
          <ac:chgData name="Husain Rangwala" userId="500c2926e1a103f4" providerId="LiveId" clId="{FD16CB1A-2EE4-493A-8AC6-7F827F8DF1F1}" dt="2021-02-24T21:39:34.340" v="2511" actId="22"/>
          <ac:spMkLst>
            <pc:docMk/>
            <pc:sldMk cId="1521132947" sldId="260"/>
            <ac:spMk id="14" creationId="{0F2EA1C7-5434-4C2D-81A9-14B2984A088F}"/>
          </ac:spMkLst>
        </pc:spChg>
        <pc:spChg chg="add del">
          <ac:chgData name="Husain Rangwala" userId="500c2926e1a103f4" providerId="LiveId" clId="{FD16CB1A-2EE4-493A-8AC6-7F827F8DF1F1}" dt="2021-02-22T22:10:30.996" v="476" actId="26606"/>
          <ac:spMkLst>
            <pc:docMk/>
            <pc:sldMk cId="1521132947" sldId="260"/>
            <ac:spMk id="19" creationId="{7A5F0580-5EE9-419F-96EE-B6529EF6E7D0}"/>
          </ac:spMkLst>
        </pc:spChg>
        <pc:spChg chg="add del">
          <ac:chgData name="Husain Rangwala" userId="500c2926e1a103f4" providerId="LiveId" clId="{FD16CB1A-2EE4-493A-8AC6-7F827F8DF1F1}" dt="2021-02-22T20:59:30.020" v="60" actId="26606"/>
          <ac:spMkLst>
            <pc:docMk/>
            <pc:sldMk cId="1521132947" sldId="260"/>
            <ac:spMk id="22" creationId="{8FC9BE17-9A7B-462D-AE50-3D8777387304}"/>
          </ac:spMkLst>
        </pc:spChg>
        <pc:spChg chg="add del">
          <ac:chgData name="Husain Rangwala" userId="500c2926e1a103f4" providerId="LiveId" clId="{FD16CB1A-2EE4-493A-8AC6-7F827F8DF1F1}" dt="2021-02-22T22:10:35.146" v="480" actId="26606"/>
          <ac:spMkLst>
            <pc:docMk/>
            <pc:sldMk cId="1521132947" sldId="260"/>
            <ac:spMk id="23" creationId="{E862BE82-D00D-42C1-BF16-93AA37870C32}"/>
          </ac:spMkLst>
        </pc:spChg>
        <pc:spChg chg="add del">
          <ac:chgData name="Husain Rangwala" userId="500c2926e1a103f4" providerId="LiveId" clId="{FD16CB1A-2EE4-493A-8AC6-7F827F8DF1F1}" dt="2021-02-22T20:59:30.020" v="60" actId="26606"/>
          <ac:spMkLst>
            <pc:docMk/>
            <pc:sldMk cId="1521132947" sldId="260"/>
            <ac:spMk id="24" creationId="{3EBE8569-6AEC-4B8C-8D53-2DE337CDBA65}"/>
          </ac:spMkLst>
        </pc:spChg>
        <pc:spChg chg="add del">
          <ac:chgData name="Husain Rangwala" userId="500c2926e1a103f4" providerId="LiveId" clId="{FD16CB1A-2EE4-493A-8AC6-7F827F8DF1F1}" dt="2021-02-22T22:10:35.146" v="480" actId="26606"/>
          <ac:spMkLst>
            <pc:docMk/>
            <pc:sldMk cId="1521132947" sldId="260"/>
            <ac:spMk id="25" creationId="{F6D92C2D-1D3D-4974-918C-06579FB354A9}"/>
          </ac:spMkLst>
        </pc:spChg>
        <pc:spChg chg="add del mod">
          <ac:chgData name="Husain Rangwala" userId="500c2926e1a103f4" providerId="LiveId" clId="{FD16CB1A-2EE4-493A-8AC6-7F827F8DF1F1}" dt="2021-02-24T22:28:40.415" v="3255" actId="21"/>
          <ac:spMkLst>
            <pc:docMk/>
            <pc:sldMk cId="1521132947" sldId="260"/>
            <ac:spMk id="26" creationId="{12E9E1AF-058F-463B-8841-C9E2F068C036}"/>
          </ac:spMkLst>
        </pc:spChg>
        <pc:spChg chg="add del">
          <ac:chgData name="Husain Rangwala" userId="500c2926e1a103f4" providerId="LiveId" clId="{FD16CB1A-2EE4-493A-8AC6-7F827F8DF1F1}" dt="2021-02-22T20:59:30.020" v="60" actId="26606"/>
          <ac:spMkLst>
            <pc:docMk/>
            <pc:sldMk cId="1521132947" sldId="260"/>
            <ac:spMk id="26" creationId="{55D4142C-5077-457F-A6AD-3FECFDB39685}"/>
          </ac:spMkLst>
        </pc:spChg>
        <pc:spChg chg="add del">
          <ac:chgData name="Husain Rangwala" userId="500c2926e1a103f4" providerId="LiveId" clId="{FD16CB1A-2EE4-493A-8AC6-7F827F8DF1F1}" dt="2021-02-22T22:10:37.002" v="482" actId="26606"/>
          <ac:spMkLst>
            <pc:docMk/>
            <pc:sldMk cId="1521132947" sldId="260"/>
            <ac:spMk id="27" creationId="{9B76D444-2756-434F-AE61-96D69830C13E}"/>
          </ac:spMkLst>
        </pc:spChg>
        <pc:spChg chg="add del">
          <ac:chgData name="Husain Rangwala" userId="500c2926e1a103f4" providerId="LiveId" clId="{FD16CB1A-2EE4-493A-8AC6-7F827F8DF1F1}" dt="2021-02-22T20:59:30.020" v="60" actId="26606"/>
          <ac:spMkLst>
            <pc:docMk/>
            <pc:sldMk cId="1521132947" sldId="260"/>
            <ac:spMk id="28" creationId="{7A5F0580-5EE9-419F-96EE-B6529EF6E7D0}"/>
          </ac:spMkLst>
        </pc:spChg>
        <pc:spChg chg="add del">
          <ac:chgData name="Husain Rangwala" userId="500c2926e1a103f4" providerId="LiveId" clId="{FD16CB1A-2EE4-493A-8AC6-7F827F8DF1F1}" dt="2021-02-22T22:10:37.002" v="482" actId="26606"/>
          <ac:spMkLst>
            <pc:docMk/>
            <pc:sldMk cId="1521132947" sldId="260"/>
            <ac:spMk id="29" creationId="{A27B6159-7734-4564-9E0F-C4BC43C36E52}"/>
          </ac:spMkLst>
        </pc:spChg>
        <pc:spChg chg="add del">
          <ac:chgData name="Husain Rangwala" userId="500c2926e1a103f4" providerId="LiveId" clId="{FD16CB1A-2EE4-493A-8AC6-7F827F8DF1F1}" dt="2021-02-22T22:10:38.395" v="484" actId="26606"/>
          <ac:spMkLst>
            <pc:docMk/>
            <pc:sldMk cId="1521132947" sldId="260"/>
            <ac:spMk id="32" creationId="{F56F5174-31D9-4DBB-AAB7-A1FD7BDB1352}"/>
          </ac:spMkLst>
        </pc:spChg>
        <pc:spChg chg="add del">
          <ac:chgData name="Husain Rangwala" userId="500c2926e1a103f4" providerId="LiveId" clId="{FD16CB1A-2EE4-493A-8AC6-7F827F8DF1F1}" dt="2021-02-22T22:10:38.395" v="484" actId="26606"/>
          <ac:spMkLst>
            <pc:docMk/>
            <pc:sldMk cId="1521132947" sldId="260"/>
            <ac:spMk id="34" creationId="{F9A95BEE-6BB1-4A28-A8E6-A34B2E42EF87}"/>
          </ac:spMkLst>
        </pc:spChg>
        <pc:spChg chg="add del">
          <ac:chgData name="Husain Rangwala" userId="500c2926e1a103f4" providerId="LiveId" clId="{FD16CB1A-2EE4-493A-8AC6-7F827F8DF1F1}" dt="2021-02-22T22:10:44.804" v="486" actId="26606"/>
          <ac:spMkLst>
            <pc:docMk/>
            <pc:sldMk cId="1521132947" sldId="260"/>
            <ac:spMk id="36" creationId="{2550BE34-C2B8-49B8-8519-67A8CAD51AE9}"/>
          </ac:spMkLst>
        </pc:spChg>
        <pc:spChg chg="add del">
          <ac:chgData name="Husain Rangwala" userId="500c2926e1a103f4" providerId="LiveId" clId="{FD16CB1A-2EE4-493A-8AC6-7F827F8DF1F1}" dt="2021-02-22T22:10:44.804" v="486" actId="26606"/>
          <ac:spMkLst>
            <pc:docMk/>
            <pc:sldMk cId="1521132947" sldId="260"/>
            <ac:spMk id="37" creationId="{A7457DD9-5A45-400A-AB4B-4B4EDECA25F1}"/>
          </ac:spMkLst>
        </pc:spChg>
        <pc:spChg chg="add del">
          <ac:chgData name="Husain Rangwala" userId="500c2926e1a103f4" providerId="LiveId" clId="{FD16CB1A-2EE4-493A-8AC6-7F827F8DF1F1}" dt="2021-02-22T22:10:44.804" v="486" actId="26606"/>
          <ac:spMkLst>
            <pc:docMk/>
            <pc:sldMk cId="1521132947" sldId="260"/>
            <ac:spMk id="38" creationId="{441CF7D6-A660-431A-B0BB-140A0D5556B6}"/>
          </ac:spMkLst>
        </pc:spChg>
        <pc:spChg chg="add del">
          <ac:chgData name="Husain Rangwala" userId="500c2926e1a103f4" providerId="LiveId" clId="{FD16CB1A-2EE4-493A-8AC6-7F827F8DF1F1}" dt="2021-02-22T22:10:44.804" v="486" actId="26606"/>
          <ac:spMkLst>
            <pc:docMk/>
            <pc:sldMk cId="1521132947" sldId="260"/>
            <ac:spMk id="39" creationId="{0570A85B-3810-4F95-97B0-CBF4CCDB381C}"/>
          </ac:spMkLst>
        </pc:spChg>
        <pc:spChg chg="add del">
          <ac:chgData name="Husain Rangwala" userId="500c2926e1a103f4" providerId="LiveId" clId="{FD16CB1A-2EE4-493A-8AC6-7F827F8DF1F1}" dt="2021-02-22T22:10:46.448" v="488" actId="26606"/>
          <ac:spMkLst>
            <pc:docMk/>
            <pc:sldMk cId="1521132947" sldId="260"/>
            <ac:spMk id="41" creationId="{3CD9DF72-87A3-404E-A828-84CBF11A8303}"/>
          </ac:spMkLst>
        </pc:spChg>
        <pc:spChg chg="add del">
          <ac:chgData name="Husain Rangwala" userId="500c2926e1a103f4" providerId="LiveId" clId="{FD16CB1A-2EE4-493A-8AC6-7F827F8DF1F1}" dt="2021-02-22T22:10:51.415" v="490" actId="26606"/>
          <ac:spMkLst>
            <pc:docMk/>
            <pc:sldMk cId="1521132947" sldId="260"/>
            <ac:spMk id="44" creationId="{C5E6CFF1-2F42-4E10-9A97-F116F46F53FE}"/>
          </ac:spMkLst>
        </pc:spChg>
        <pc:spChg chg="add del">
          <ac:chgData name="Husain Rangwala" userId="500c2926e1a103f4" providerId="LiveId" clId="{FD16CB1A-2EE4-493A-8AC6-7F827F8DF1F1}" dt="2021-02-22T22:10:53.140" v="492" actId="26606"/>
          <ac:spMkLst>
            <pc:docMk/>
            <pc:sldMk cId="1521132947" sldId="260"/>
            <ac:spMk id="47" creationId="{86C7B4A1-154A-4DF0-AC46-F88D75A2E0FD}"/>
          </ac:spMkLst>
        </pc:spChg>
        <pc:spChg chg="add del">
          <ac:chgData name="Husain Rangwala" userId="500c2926e1a103f4" providerId="LiveId" clId="{FD16CB1A-2EE4-493A-8AC6-7F827F8DF1F1}" dt="2021-02-22T22:10:54.543" v="494" actId="26606"/>
          <ac:spMkLst>
            <pc:docMk/>
            <pc:sldMk cId="1521132947" sldId="260"/>
            <ac:spMk id="49" creationId="{4038CB10-1F5C-4D54-9DF7-12586DE5B007}"/>
          </ac:spMkLst>
        </pc:spChg>
        <pc:spChg chg="add del">
          <ac:chgData name="Husain Rangwala" userId="500c2926e1a103f4" providerId="LiveId" clId="{FD16CB1A-2EE4-493A-8AC6-7F827F8DF1F1}" dt="2021-02-22T22:10:54.543" v="494" actId="26606"/>
          <ac:spMkLst>
            <pc:docMk/>
            <pc:sldMk cId="1521132947" sldId="260"/>
            <ac:spMk id="50" creationId="{73ED6512-6858-4552-B699-9A97FE9A4EA2}"/>
          </ac:spMkLst>
        </pc:spChg>
        <pc:spChg chg="add del">
          <ac:chgData name="Husain Rangwala" userId="500c2926e1a103f4" providerId="LiveId" clId="{FD16CB1A-2EE4-493A-8AC6-7F827F8DF1F1}" dt="2021-02-22T22:10:56.664" v="496" actId="26606"/>
          <ac:spMkLst>
            <pc:docMk/>
            <pc:sldMk cId="1521132947" sldId="260"/>
            <ac:spMk id="52" creationId="{2B566528-1B12-4246-9431-5C2D7D081168}"/>
          </ac:spMkLst>
        </pc:spChg>
        <pc:spChg chg="add del">
          <ac:chgData name="Husain Rangwala" userId="500c2926e1a103f4" providerId="LiveId" clId="{FD16CB1A-2EE4-493A-8AC6-7F827F8DF1F1}" dt="2021-02-22T22:10:56.664" v="496" actId="26606"/>
          <ac:spMkLst>
            <pc:docMk/>
            <pc:sldMk cId="1521132947" sldId="260"/>
            <ac:spMk id="53" creationId="{2E80C965-DB6D-4F81-9E9E-B027384D0BD6}"/>
          </ac:spMkLst>
        </pc:spChg>
        <pc:spChg chg="add del">
          <ac:chgData name="Husain Rangwala" userId="500c2926e1a103f4" providerId="LiveId" clId="{FD16CB1A-2EE4-493A-8AC6-7F827F8DF1F1}" dt="2021-02-22T22:10:56.664" v="496" actId="26606"/>
          <ac:spMkLst>
            <pc:docMk/>
            <pc:sldMk cId="1521132947" sldId="260"/>
            <ac:spMk id="54" creationId="{A580F890-B085-4E95-96AA-55AEBEC5CE6E}"/>
          </ac:spMkLst>
        </pc:spChg>
        <pc:spChg chg="add del">
          <ac:chgData name="Husain Rangwala" userId="500c2926e1a103f4" providerId="LiveId" clId="{FD16CB1A-2EE4-493A-8AC6-7F827F8DF1F1}" dt="2021-02-22T22:10:56.664" v="496" actId="26606"/>
          <ac:spMkLst>
            <pc:docMk/>
            <pc:sldMk cId="1521132947" sldId="260"/>
            <ac:spMk id="55" creationId="{D3F51FEB-38FB-4F6C-9F7B-2F2AFAB65463}"/>
          </ac:spMkLst>
        </pc:spChg>
        <pc:spChg chg="add del">
          <ac:chgData name="Husain Rangwala" userId="500c2926e1a103f4" providerId="LiveId" clId="{FD16CB1A-2EE4-493A-8AC6-7F827F8DF1F1}" dt="2021-02-22T22:10:56.664" v="496" actId="26606"/>
          <ac:spMkLst>
            <pc:docMk/>
            <pc:sldMk cId="1521132947" sldId="260"/>
            <ac:spMk id="56" creationId="{1E547BA6-BAE0-43BB-A7CA-60F69CE252F0}"/>
          </ac:spMkLst>
        </pc:spChg>
        <pc:spChg chg="add del">
          <ac:chgData name="Husain Rangwala" userId="500c2926e1a103f4" providerId="LiveId" clId="{FD16CB1A-2EE4-493A-8AC6-7F827F8DF1F1}" dt="2021-02-22T22:17:54.336" v="550" actId="26606"/>
          <ac:spMkLst>
            <pc:docMk/>
            <pc:sldMk cId="1521132947" sldId="260"/>
            <ac:spMk id="58" creationId="{4038CB10-1F5C-4D54-9DF7-12586DE5B007}"/>
          </ac:spMkLst>
        </pc:spChg>
        <pc:spChg chg="add del">
          <ac:chgData name="Husain Rangwala" userId="500c2926e1a103f4" providerId="LiveId" clId="{FD16CB1A-2EE4-493A-8AC6-7F827F8DF1F1}" dt="2021-02-22T22:17:54.336" v="550" actId="26606"/>
          <ac:spMkLst>
            <pc:docMk/>
            <pc:sldMk cId="1521132947" sldId="260"/>
            <ac:spMk id="59" creationId="{73ED6512-6858-4552-B699-9A97FE9A4EA2}"/>
          </ac:spMkLst>
        </pc:spChg>
        <pc:spChg chg="add del">
          <ac:chgData name="Husain Rangwala" userId="500c2926e1a103f4" providerId="LiveId" clId="{FD16CB1A-2EE4-493A-8AC6-7F827F8DF1F1}" dt="2021-02-22T22:17:48.134" v="547" actId="26606"/>
          <ac:spMkLst>
            <pc:docMk/>
            <pc:sldMk cId="1521132947" sldId="260"/>
            <ac:spMk id="73" creationId="{4038CB10-1F5C-4D54-9DF7-12586DE5B007}"/>
          </ac:spMkLst>
        </pc:spChg>
        <pc:spChg chg="add del">
          <ac:chgData name="Husain Rangwala" userId="500c2926e1a103f4" providerId="LiveId" clId="{FD16CB1A-2EE4-493A-8AC6-7F827F8DF1F1}" dt="2021-02-22T22:17:48.134" v="547" actId="26606"/>
          <ac:spMkLst>
            <pc:docMk/>
            <pc:sldMk cId="1521132947" sldId="260"/>
            <ac:spMk id="75" creationId="{73ED6512-6858-4552-B699-9A97FE9A4EA2}"/>
          </ac:spMkLst>
        </pc:spChg>
        <pc:spChg chg="add del">
          <ac:chgData name="Husain Rangwala" userId="500c2926e1a103f4" providerId="LiveId" clId="{FD16CB1A-2EE4-493A-8AC6-7F827F8DF1F1}" dt="2021-02-22T22:17:54.327" v="549" actId="26606"/>
          <ac:spMkLst>
            <pc:docMk/>
            <pc:sldMk cId="1521132947" sldId="260"/>
            <ac:spMk id="77" creationId="{55D4142C-5077-457F-A6AD-3FECFDB39685}"/>
          </ac:spMkLst>
        </pc:spChg>
        <pc:spChg chg="add del">
          <ac:chgData name="Husain Rangwala" userId="500c2926e1a103f4" providerId="LiveId" clId="{FD16CB1A-2EE4-493A-8AC6-7F827F8DF1F1}" dt="2021-02-22T22:17:54.327" v="549" actId="26606"/>
          <ac:spMkLst>
            <pc:docMk/>
            <pc:sldMk cId="1521132947" sldId="260"/>
            <ac:spMk id="79" creationId="{7A5F0580-5EE9-419F-96EE-B6529EF6E7D0}"/>
          </ac:spMkLst>
        </pc:spChg>
        <pc:spChg chg="add del">
          <ac:chgData name="Husain Rangwala" userId="500c2926e1a103f4" providerId="LiveId" clId="{FD16CB1A-2EE4-493A-8AC6-7F827F8DF1F1}" dt="2021-02-22T22:21:21.905" v="599" actId="26606"/>
          <ac:spMkLst>
            <pc:docMk/>
            <pc:sldMk cId="1521132947" sldId="260"/>
            <ac:spMk id="83" creationId="{CD94F7C0-1344-4B3C-AFCB-E7F006BB5348}"/>
          </ac:spMkLst>
        </pc:spChg>
        <pc:spChg chg="add del">
          <ac:chgData name="Husain Rangwala" userId="500c2926e1a103f4" providerId="LiveId" clId="{FD16CB1A-2EE4-493A-8AC6-7F827F8DF1F1}" dt="2021-02-24T03:27:28.508" v="1213" actId="26606"/>
          <ac:spMkLst>
            <pc:docMk/>
            <pc:sldMk cId="1521132947" sldId="260"/>
            <ac:spMk id="84" creationId="{F2B38F72-8FC4-4001-8C67-FA6B86DEC767}"/>
          </ac:spMkLst>
        </pc:spChg>
        <pc:spChg chg="add del">
          <ac:chgData name="Husain Rangwala" userId="500c2926e1a103f4" providerId="LiveId" clId="{FD16CB1A-2EE4-493A-8AC6-7F827F8DF1F1}" dt="2021-02-22T22:22:09.935" v="630" actId="26606"/>
          <ac:spMkLst>
            <pc:docMk/>
            <pc:sldMk cId="1521132947" sldId="260"/>
            <ac:spMk id="87" creationId="{B5BA9375-863F-4B24-9083-14FE819F8E05}"/>
          </ac:spMkLst>
        </pc:spChg>
        <pc:spChg chg="add del">
          <ac:chgData name="Husain Rangwala" userId="500c2926e1a103f4" providerId="LiveId" clId="{FD16CB1A-2EE4-493A-8AC6-7F827F8DF1F1}" dt="2021-02-24T22:20:17.845" v="3101" actId="26606"/>
          <ac:spMkLst>
            <pc:docMk/>
            <pc:sldMk cId="1521132947" sldId="260"/>
            <ac:spMk id="99" creationId="{A86541C6-61B1-4DAA-B57A-EAF3F24F0491}"/>
          </ac:spMkLst>
        </pc:spChg>
        <pc:spChg chg="add del">
          <ac:chgData name="Husain Rangwala" userId="500c2926e1a103f4" providerId="LiveId" clId="{FD16CB1A-2EE4-493A-8AC6-7F827F8DF1F1}" dt="2021-02-24T22:20:17.845" v="3101" actId="26606"/>
          <ac:spMkLst>
            <pc:docMk/>
            <pc:sldMk cId="1521132947" sldId="260"/>
            <ac:spMk id="101" creationId="{71750011-2006-46BB-AFDE-C6E461752333}"/>
          </ac:spMkLst>
        </pc:spChg>
        <pc:spChg chg="add del">
          <ac:chgData name="Husain Rangwala" userId="500c2926e1a103f4" providerId="LiveId" clId="{FD16CB1A-2EE4-493A-8AC6-7F827F8DF1F1}" dt="2021-02-22T22:22:24.034" v="632" actId="26606"/>
          <ac:spMkLst>
            <pc:docMk/>
            <pc:sldMk cId="1521132947" sldId="260"/>
            <ac:spMk id="102" creationId="{1EA5387D-64D8-4D6C-B109-FF4E81DF609A}"/>
          </ac:spMkLst>
        </pc:spChg>
        <pc:spChg chg="add">
          <ac:chgData name="Husain Rangwala" userId="500c2926e1a103f4" providerId="LiveId" clId="{FD16CB1A-2EE4-493A-8AC6-7F827F8DF1F1}" dt="2021-02-24T22:20:17.845" v="3101" actId="26606"/>
          <ac:spMkLst>
            <pc:docMk/>
            <pc:sldMk cId="1521132947" sldId="260"/>
            <ac:spMk id="103" creationId="{A86541C6-61B1-4DAA-B57A-EAF3F24F0491}"/>
          </ac:spMkLst>
        </pc:spChg>
        <pc:spChg chg="add del">
          <ac:chgData name="Husain Rangwala" userId="500c2926e1a103f4" providerId="LiveId" clId="{FD16CB1A-2EE4-493A-8AC6-7F827F8DF1F1}" dt="2021-02-22T22:26:26.420" v="699"/>
          <ac:spMkLst>
            <pc:docMk/>
            <pc:sldMk cId="1521132947" sldId="260"/>
            <ac:spMk id="106" creationId="{B5BA9375-863F-4B24-9083-14FE819F8E05}"/>
          </ac:spMkLst>
        </pc:spChg>
        <pc:spChg chg="add">
          <ac:chgData name="Husain Rangwala" userId="500c2926e1a103f4" providerId="LiveId" clId="{FD16CB1A-2EE4-493A-8AC6-7F827F8DF1F1}" dt="2021-02-24T22:20:17.845" v="3101" actId="26606"/>
          <ac:spMkLst>
            <pc:docMk/>
            <pc:sldMk cId="1521132947" sldId="260"/>
            <ac:spMk id="108" creationId="{71750011-2006-46BB-AFDE-C6E461752333}"/>
          </ac:spMkLst>
        </pc:spChg>
        <pc:spChg chg="add del">
          <ac:chgData name="Husain Rangwala" userId="500c2926e1a103f4" providerId="LiveId" clId="{FD16CB1A-2EE4-493A-8AC6-7F827F8DF1F1}" dt="2021-02-24T21:39:43.643" v="2513" actId="26606"/>
          <ac:spMkLst>
            <pc:docMk/>
            <pc:sldMk cId="1521132947" sldId="260"/>
            <ac:spMk id="137" creationId="{9B76D444-2756-434F-AE61-96D69830C13E}"/>
          </ac:spMkLst>
        </pc:spChg>
        <pc:spChg chg="add del">
          <ac:chgData name="Husain Rangwala" userId="500c2926e1a103f4" providerId="LiveId" clId="{FD16CB1A-2EE4-493A-8AC6-7F827F8DF1F1}" dt="2021-02-22T22:22:09.468" v="627" actId="26606"/>
          <ac:spMkLst>
            <pc:docMk/>
            <pc:sldMk cId="1521132947" sldId="260"/>
            <ac:spMk id="158" creationId="{E2E0C929-96C6-41B1-A001-566036DF047B}"/>
          </ac:spMkLst>
        </pc:spChg>
        <pc:spChg chg="add del">
          <ac:chgData name="Husain Rangwala" userId="500c2926e1a103f4" providerId="LiveId" clId="{FD16CB1A-2EE4-493A-8AC6-7F827F8DF1F1}" dt="2021-02-22T22:22:24.057" v="633" actId="26606"/>
          <ac:spMkLst>
            <pc:docMk/>
            <pc:sldMk cId="1521132947" sldId="260"/>
            <ac:spMk id="162" creationId="{B5BA9375-863F-4B24-9083-14FE819F8E05}"/>
          </ac:spMkLst>
        </pc:spChg>
        <pc:spChg chg="add del">
          <ac:chgData name="Husain Rangwala" userId="500c2926e1a103f4" providerId="LiveId" clId="{FD16CB1A-2EE4-493A-8AC6-7F827F8DF1F1}" dt="2021-02-22T22:17:54.327" v="549" actId="26606"/>
          <ac:spMkLst>
            <pc:docMk/>
            <pc:sldMk cId="1521132947" sldId="260"/>
            <ac:spMk id="1030" creationId="{8FC9BE17-9A7B-462D-AE50-3D8777387304}"/>
          </ac:spMkLst>
        </pc:spChg>
        <pc:spChg chg="add del">
          <ac:chgData name="Husain Rangwala" userId="500c2926e1a103f4" providerId="LiveId" clId="{FD16CB1A-2EE4-493A-8AC6-7F827F8DF1F1}" dt="2021-02-22T22:17:54.327" v="549" actId="26606"/>
          <ac:spMkLst>
            <pc:docMk/>
            <pc:sldMk cId="1521132947" sldId="260"/>
            <ac:spMk id="1031" creationId="{3EBE8569-6AEC-4B8C-8D53-2DE337CDBA65}"/>
          </ac:spMkLst>
        </pc:spChg>
        <pc:spChg chg="add del">
          <ac:chgData name="Husain Rangwala" userId="500c2926e1a103f4" providerId="LiveId" clId="{FD16CB1A-2EE4-493A-8AC6-7F827F8DF1F1}" dt="2021-02-22T22:18:43.887" v="561"/>
          <ac:spMkLst>
            <pc:docMk/>
            <pc:sldMk cId="1521132947" sldId="260"/>
            <ac:spMk id="1033" creationId="{4038CB10-1F5C-4D54-9DF7-12586DE5B007}"/>
          </ac:spMkLst>
        </pc:spChg>
        <pc:spChg chg="add del">
          <ac:chgData name="Husain Rangwala" userId="500c2926e1a103f4" providerId="LiveId" clId="{FD16CB1A-2EE4-493A-8AC6-7F827F8DF1F1}" dt="2021-02-22T22:18:43.887" v="561"/>
          <ac:spMkLst>
            <pc:docMk/>
            <pc:sldMk cId="1521132947" sldId="260"/>
            <ac:spMk id="1034" creationId="{73ED6512-6858-4552-B699-9A97FE9A4EA2}"/>
          </ac:spMkLst>
        </pc:spChg>
        <pc:spChg chg="add del">
          <ac:chgData name="Husain Rangwala" userId="500c2926e1a103f4" providerId="LiveId" clId="{FD16CB1A-2EE4-493A-8AC6-7F827F8DF1F1}" dt="2021-02-22T22:21:27.114" v="606" actId="26606"/>
          <ac:spMkLst>
            <pc:docMk/>
            <pc:sldMk cId="1521132947" sldId="260"/>
            <ac:spMk id="1036" creationId="{E2E0C929-96C6-41B1-A001-566036DF047B}"/>
          </ac:spMkLst>
        </pc:spChg>
        <pc:spChg chg="add del">
          <ac:chgData name="Husain Rangwala" userId="500c2926e1a103f4" providerId="LiveId" clId="{FD16CB1A-2EE4-493A-8AC6-7F827F8DF1F1}" dt="2021-02-24T03:22:06.115" v="1143" actId="26606"/>
          <ac:spMkLst>
            <pc:docMk/>
            <pc:sldMk cId="1521132947" sldId="260"/>
            <ac:spMk id="1037" creationId="{4038CB10-1F5C-4D54-9DF7-12586DE5B007}"/>
          </ac:spMkLst>
        </pc:spChg>
        <pc:spChg chg="add del">
          <ac:chgData name="Husain Rangwala" userId="500c2926e1a103f4" providerId="LiveId" clId="{FD16CB1A-2EE4-493A-8AC6-7F827F8DF1F1}" dt="2021-02-24T03:22:06.115" v="1143" actId="26606"/>
          <ac:spMkLst>
            <pc:docMk/>
            <pc:sldMk cId="1521132947" sldId="260"/>
            <ac:spMk id="1039" creationId="{73ED6512-6858-4552-B699-9A97FE9A4EA2}"/>
          </ac:spMkLst>
        </pc:spChg>
        <pc:spChg chg="add del">
          <ac:chgData name="Husain Rangwala" userId="500c2926e1a103f4" providerId="LiveId" clId="{FD16CB1A-2EE4-493A-8AC6-7F827F8DF1F1}" dt="2021-02-24T17:17:57.989" v="1267" actId="26606"/>
          <ac:spMkLst>
            <pc:docMk/>
            <pc:sldMk cId="1521132947" sldId="260"/>
            <ac:spMk id="1041" creationId="{3CD9DF72-87A3-404E-A828-84CBF11A8303}"/>
          </ac:spMkLst>
        </pc:spChg>
        <pc:spChg chg="add del">
          <ac:chgData name="Husain Rangwala" userId="500c2926e1a103f4" providerId="LiveId" clId="{FD16CB1A-2EE4-493A-8AC6-7F827F8DF1F1}" dt="2021-02-22T22:21:27.067" v="605" actId="26606"/>
          <ac:spMkLst>
            <pc:docMk/>
            <pc:sldMk cId="1521132947" sldId="260"/>
            <ac:spMk id="1043" creationId="{8D25211A-4CA0-4B53-82BB-1EE7C7F3C725}"/>
          </ac:spMkLst>
        </pc:spChg>
        <pc:spChg chg="add del">
          <ac:chgData name="Husain Rangwala" userId="500c2926e1a103f4" providerId="LiveId" clId="{FD16CB1A-2EE4-493A-8AC6-7F827F8DF1F1}" dt="2021-02-24T17:17:59.222" v="1269" actId="26606"/>
          <ac:spMkLst>
            <pc:docMk/>
            <pc:sldMk cId="1521132947" sldId="260"/>
            <ac:spMk id="1044" creationId="{9F701746-0657-4467-BBD3-24051A715C25}"/>
          </ac:spMkLst>
        </pc:spChg>
        <pc:spChg chg="add del">
          <ac:chgData name="Husain Rangwala" userId="500c2926e1a103f4" providerId="LiveId" clId="{FD16CB1A-2EE4-493A-8AC6-7F827F8DF1F1}" dt="2021-02-22T22:22:09.935" v="630" actId="26606"/>
          <ac:spMkLst>
            <pc:docMk/>
            <pc:sldMk cId="1521132947" sldId="260"/>
            <ac:spMk id="1046" creationId="{9DA15B1D-0133-4CB3-B7CC-61FA728745D1}"/>
          </ac:spMkLst>
        </pc:spChg>
        <pc:spChg chg="add del">
          <ac:chgData name="Husain Rangwala" userId="500c2926e1a103f4" providerId="LiveId" clId="{FD16CB1A-2EE4-493A-8AC6-7F827F8DF1F1}" dt="2021-02-24T17:17:59.222" v="1269" actId="26606"/>
          <ac:spMkLst>
            <pc:docMk/>
            <pc:sldMk cId="1521132947" sldId="260"/>
            <ac:spMk id="1048" creationId="{117BEB00-3E3D-4F08-AF56-DB0D22FB5F64}"/>
          </ac:spMkLst>
        </pc:spChg>
        <pc:spChg chg="add del">
          <ac:chgData name="Husain Rangwala" userId="500c2926e1a103f4" providerId="LiveId" clId="{FD16CB1A-2EE4-493A-8AC6-7F827F8DF1F1}" dt="2021-02-22T22:22:09.907" v="629" actId="26606"/>
          <ac:spMkLst>
            <pc:docMk/>
            <pc:sldMk cId="1521132947" sldId="260"/>
            <ac:spMk id="1050" creationId="{1EA5387D-64D8-4D6C-B109-FF4E81DF609A}"/>
          </ac:spMkLst>
        </pc:spChg>
        <pc:spChg chg="add del">
          <ac:chgData name="Husain Rangwala" userId="500c2926e1a103f4" providerId="LiveId" clId="{FD16CB1A-2EE4-493A-8AC6-7F827F8DF1F1}" dt="2021-02-24T21:41:32.410" v="2542" actId="26606"/>
          <ac:spMkLst>
            <pc:docMk/>
            <pc:sldMk cId="1521132947" sldId="260"/>
            <ac:spMk id="1051" creationId="{B5809B1F-0726-44C0-B0A1-7FCE2A129E20}"/>
          </ac:spMkLst>
        </pc:spChg>
        <pc:spChg chg="add del">
          <ac:chgData name="Husain Rangwala" userId="500c2926e1a103f4" providerId="LiveId" clId="{FD16CB1A-2EE4-493A-8AC6-7F827F8DF1F1}" dt="2021-02-22T22:22:24.057" v="633" actId="26606"/>
          <ac:spMkLst>
            <pc:docMk/>
            <pc:sldMk cId="1521132947" sldId="260"/>
            <ac:spMk id="1053" creationId="{9DA15B1D-0133-4CB3-B7CC-61FA728745D1}"/>
          </ac:spMkLst>
        </pc:spChg>
        <pc:spChg chg="add del">
          <ac:chgData name="Husain Rangwala" userId="500c2926e1a103f4" providerId="LiveId" clId="{FD16CB1A-2EE4-493A-8AC6-7F827F8DF1F1}" dt="2021-02-24T21:41:32.410" v="2542" actId="26606"/>
          <ac:spMkLst>
            <pc:docMk/>
            <pc:sldMk cId="1521132947" sldId="260"/>
            <ac:spMk id="1054" creationId="{26EE9A0B-C601-4E3F-8541-29CA20DE1186}"/>
          </ac:spMkLst>
        </pc:spChg>
        <pc:spChg chg="add del">
          <ac:chgData name="Husain Rangwala" userId="500c2926e1a103f4" providerId="LiveId" clId="{FD16CB1A-2EE4-493A-8AC6-7F827F8DF1F1}" dt="2021-02-22T22:26:26.420" v="699"/>
          <ac:spMkLst>
            <pc:docMk/>
            <pc:sldMk cId="1521132947" sldId="260"/>
            <ac:spMk id="1056" creationId="{9DA15B1D-0133-4CB3-B7CC-61FA728745D1}"/>
          </ac:spMkLst>
        </pc:spChg>
        <pc:picChg chg="add del mod ord">
          <ac:chgData name="Husain Rangwala" userId="500c2926e1a103f4" providerId="LiveId" clId="{FD16CB1A-2EE4-493A-8AC6-7F827F8DF1F1}" dt="2021-02-22T22:17:37.071" v="544" actId="478"/>
          <ac:picMkLst>
            <pc:docMk/>
            <pc:sldMk cId="1521132947" sldId="260"/>
            <ac:picMk id="5" creationId="{6A9F15B2-460A-43DC-BF4D-38A5B482F0F5}"/>
          </ac:picMkLst>
        </pc:picChg>
        <pc:picChg chg="add mod">
          <ac:chgData name="Husain Rangwala" userId="500c2926e1a103f4" providerId="LiveId" clId="{FD16CB1A-2EE4-493A-8AC6-7F827F8DF1F1}" dt="2021-02-24T21:41:32.410" v="2542" actId="26606"/>
          <ac:picMkLst>
            <pc:docMk/>
            <pc:sldMk cId="1521132947" sldId="260"/>
            <ac:picMk id="15" creationId="{9BDEB609-06CD-4E05-8E93-ABC1243A32AC}"/>
          </ac:picMkLst>
        </pc:picChg>
        <pc:picChg chg="add del">
          <ac:chgData name="Husain Rangwala" userId="500c2926e1a103f4" providerId="LiveId" clId="{FD16CB1A-2EE4-493A-8AC6-7F827F8DF1F1}" dt="2021-02-22T20:58:57.182" v="55" actId="26606"/>
          <ac:picMkLst>
            <pc:docMk/>
            <pc:sldMk cId="1521132947" sldId="260"/>
            <ac:picMk id="17" creationId="{54DDEBDD-D8BD-41A6-8A0D-B00E3768B0F9}"/>
          </ac:picMkLst>
        </pc:picChg>
        <pc:picChg chg="add del">
          <ac:chgData name="Husain Rangwala" userId="500c2926e1a103f4" providerId="LiveId" clId="{FD16CB1A-2EE4-493A-8AC6-7F827F8DF1F1}" dt="2021-02-22T22:10:32.247" v="478" actId="26606"/>
          <ac:picMkLst>
            <pc:docMk/>
            <pc:sldMk cId="1521132947" sldId="260"/>
            <ac:picMk id="21" creationId="{54DDEBDD-D8BD-41A6-8A0D-B00E3768B0F9}"/>
          </ac:picMkLst>
        </pc:picChg>
        <pc:picChg chg="add del mod">
          <ac:chgData name="Husain Rangwala" userId="500c2926e1a103f4" providerId="LiveId" clId="{FD16CB1A-2EE4-493A-8AC6-7F827F8DF1F1}" dt="2021-02-24T22:19:59.855" v="3096" actId="478"/>
          <ac:picMkLst>
            <pc:docMk/>
            <pc:sldMk cId="1521132947" sldId="260"/>
            <ac:picMk id="22" creationId="{4EE40E29-C167-4BF4-BE04-8FDEC6C01C13}"/>
          </ac:picMkLst>
        </pc:picChg>
        <pc:picChg chg="add mod">
          <ac:chgData name="Husain Rangwala" userId="500c2926e1a103f4" providerId="LiveId" clId="{FD16CB1A-2EE4-493A-8AC6-7F827F8DF1F1}" dt="2021-02-24T22:20:17.845" v="3101" actId="26606"/>
          <ac:picMkLst>
            <pc:docMk/>
            <pc:sldMk cId="1521132947" sldId="260"/>
            <ac:picMk id="23" creationId="{C13ED1B4-1E67-4482-B13C-3A1B2E5B753B}"/>
          </ac:picMkLst>
        </pc:picChg>
        <pc:picChg chg="add del">
          <ac:chgData name="Husain Rangwala" userId="500c2926e1a103f4" providerId="LiveId" clId="{FD16CB1A-2EE4-493A-8AC6-7F827F8DF1F1}" dt="2021-02-22T22:10:38.395" v="484" actId="26606"/>
          <ac:picMkLst>
            <pc:docMk/>
            <pc:sldMk cId="1521132947" sldId="260"/>
            <ac:picMk id="33" creationId="{AE113210-7872-481A-ADE6-3A05CCAF5EB2}"/>
          </ac:picMkLst>
        </pc:picChg>
        <pc:picChg chg="add del">
          <ac:chgData name="Husain Rangwala" userId="500c2926e1a103f4" providerId="LiveId" clId="{FD16CB1A-2EE4-493A-8AC6-7F827F8DF1F1}" dt="2021-02-22T22:21:21.905" v="599" actId="26606"/>
          <ac:picMkLst>
            <pc:docMk/>
            <pc:sldMk cId="1521132947" sldId="260"/>
            <ac:picMk id="81" creationId="{BDFADFB3-3D44-49A8-AE3B-A87C61607F7E}"/>
          </ac:picMkLst>
        </pc:picChg>
        <pc:picChg chg="add del">
          <ac:chgData name="Husain Rangwala" userId="500c2926e1a103f4" providerId="LiveId" clId="{FD16CB1A-2EE4-493A-8AC6-7F827F8DF1F1}" dt="2021-02-22T22:21:21.905" v="599" actId="26606"/>
          <ac:picMkLst>
            <pc:docMk/>
            <pc:sldMk cId="1521132947" sldId="260"/>
            <ac:picMk id="85" creationId="{4EC584A2-4215-4DB8-AE1F-E3768D77E8DE}"/>
          </ac:picMkLst>
        </pc:picChg>
        <pc:picChg chg="add del">
          <ac:chgData name="Husain Rangwala" userId="500c2926e1a103f4" providerId="LiveId" clId="{FD16CB1A-2EE4-493A-8AC6-7F827F8DF1F1}" dt="2021-02-22T22:22:24.034" v="632" actId="26606"/>
          <ac:picMkLst>
            <pc:docMk/>
            <pc:sldMk cId="1521132947" sldId="260"/>
            <ac:picMk id="100" creationId="{CFD580F5-E7BF-4C1D-BEFD-4A4601EBA876}"/>
          </ac:picMkLst>
        </pc:picChg>
        <pc:picChg chg="add del">
          <ac:chgData name="Husain Rangwala" userId="500c2926e1a103f4" providerId="LiveId" clId="{FD16CB1A-2EE4-493A-8AC6-7F827F8DF1F1}" dt="2021-02-22T22:22:24.034" v="632" actId="26606"/>
          <ac:picMkLst>
            <pc:docMk/>
            <pc:sldMk cId="1521132947" sldId="260"/>
            <ac:picMk id="104" creationId="{6319FFD2-07B5-4029-BFB3-26FCFCC2F1B8}"/>
          </ac:picMkLst>
        </pc:picChg>
        <pc:picChg chg="add del">
          <ac:chgData name="Husain Rangwala" userId="500c2926e1a103f4" providerId="LiveId" clId="{FD16CB1A-2EE4-493A-8AC6-7F827F8DF1F1}" dt="2021-02-22T22:22:09.468" v="627" actId="26606"/>
          <ac:picMkLst>
            <pc:docMk/>
            <pc:sldMk cId="1521132947" sldId="260"/>
            <ac:picMk id="156" creationId="{CFD580F5-E7BF-4C1D-BEFD-4A4601EBA876}"/>
          </ac:picMkLst>
        </pc:picChg>
        <pc:picChg chg="add del">
          <ac:chgData name="Husain Rangwala" userId="500c2926e1a103f4" providerId="LiveId" clId="{FD16CB1A-2EE4-493A-8AC6-7F827F8DF1F1}" dt="2021-02-22T22:22:24.057" v="633" actId="26606"/>
          <ac:picMkLst>
            <pc:docMk/>
            <pc:sldMk cId="1521132947" sldId="260"/>
            <ac:picMk id="160" creationId="{3EF2F61C-287D-47BC-878F-C876F74FFDD2}"/>
          </ac:picMkLst>
        </pc:picChg>
        <pc:picChg chg="add del">
          <ac:chgData name="Husain Rangwala" userId="500c2926e1a103f4" providerId="LiveId" clId="{FD16CB1A-2EE4-493A-8AC6-7F827F8DF1F1}" dt="2021-02-24T17:17:53.062" v="1265" actId="26606"/>
          <ac:picMkLst>
            <pc:docMk/>
            <pc:sldMk cId="1521132947" sldId="260"/>
            <ac:picMk id="192" creationId="{54DDEBDD-D8BD-41A6-8A0D-B00E3768B0F9}"/>
          </ac:picMkLst>
        </pc:picChg>
        <pc:picChg chg="add del mod">
          <ac:chgData name="Husain Rangwala" userId="500c2926e1a103f4" providerId="LiveId" clId="{FD16CB1A-2EE4-493A-8AC6-7F827F8DF1F1}" dt="2021-02-22T22:10:22.065" v="472" actId="478"/>
          <ac:picMkLst>
            <pc:docMk/>
            <pc:sldMk cId="1521132947" sldId="260"/>
            <ac:picMk id="1026" creationId="{70E42224-7429-4CC6-A07F-16492121F34C}"/>
          </ac:picMkLst>
        </pc:picChg>
        <pc:picChg chg="add del mod ord">
          <ac:chgData name="Husain Rangwala" userId="500c2926e1a103f4" providerId="LiveId" clId="{FD16CB1A-2EE4-493A-8AC6-7F827F8DF1F1}" dt="2021-02-24T22:19:55.745" v="3094" actId="21"/>
          <ac:picMkLst>
            <pc:docMk/>
            <pc:sldMk cId="1521132947" sldId="260"/>
            <ac:picMk id="1028" creationId="{75053503-F080-484E-BE77-9D3CE9D93BF8}"/>
          </ac:picMkLst>
        </pc:picChg>
        <pc:picChg chg="add del">
          <ac:chgData name="Husain Rangwala" userId="500c2926e1a103f4" providerId="LiveId" clId="{FD16CB1A-2EE4-493A-8AC6-7F827F8DF1F1}" dt="2021-02-22T22:21:12.406" v="596" actId="26606"/>
          <ac:picMkLst>
            <pc:docMk/>
            <pc:sldMk cId="1521132947" sldId="260"/>
            <ac:picMk id="1032" creationId="{CFD580F5-E7BF-4C1D-BEFD-4A4601EBA876}"/>
          </ac:picMkLst>
        </pc:picChg>
        <pc:picChg chg="add del">
          <ac:chgData name="Husain Rangwala" userId="500c2926e1a103f4" providerId="LiveId" clId="{FD16CB1A-2EE4-493A-8AC6-7F827F8DF1F1}" dt="2021-02-22T22:21:27.114" v="606" actId="26606"/>
          <ac:picMkLst>
            <pc:docMk/>
            <pc:sldMk cId="1521132947" sldId="260"/>
            <ac:picMk id="1035" creationId="{CFD580F5-E7BF-4C1D-BEFD-4A4601EBA876}"/>
          </ac:picMkLst>
        </pc:picChg>
        <pc:picChg chg="add del">
          <ac:chgData name="Husain Rangwala" userId="500c2926e1a103f4" providerId="LiveId" clId="{FD16CB1A-2EE4-493A-8AC6-7F827F8DF1F1}" dt="2021-02-22T22:21:23.369" v="601" actId="26606"/>
          <ac:picMkLst>
            <pc:docMk/>
            <pc:sldMk cId="1521132947" sldId="260"/>
            <ac:picMk id="1038" creationId="{BDFADFB3-3D44-49A8-AE3B-A87C61607F7E}"/>
          </ac:picMkLst>
        </pc:picChg>
        <pc:picChg chg="add del">
          <ac:chgData name="Husain Rangwala" userId="500c2926e1a103f4" providerId="LiveId" clId="{FD16CB1A-2EE4-493A-8AC6-7F827F8DF1F1}" dt="2021-02-22T22:21:24.164" v="603" actId="26606"/>
          <ac:picMkLst>
            <pc:docMk/>
            <pc:sldMk cId="1521132947" sldId="260"/>
            <ac:picMk id="1040" creationId="{CFD580F5-E7BF-4C1D-BEFD-4A4601EBA876}"/>
          </ac:picMkLst>
        </pc:picChg>
        <pc:picChg chg="add del">
          <ac:chgData name="Husain Rangwala" userId="500c2926e1a103f4" providerId="LiveId" clId="{FD16CB1A-2EE4-493A-8AC6-7F827F8DF1F1}" dt="2021-02-22T22:21:27.067" v="605" actId="26606"/>
          <ac:picMkLst>
            <pc:docMk/>
            <pc:sldMk cId="1521132947" sldId="260"/>
            <ac:picMk id="1042" creationId="{CFD580F5-E7BF-4C1D-BEFD-4A4601EBA876}"/>
          </ac:picMkLst>
        </pc:picChg>
        <pc:picChg chg="add del">
          <ac:chgData name="Husain Rangwala" userId="500c2926e1a103f4" providerId="LiveId" clId="{FD16CB1A-2EE4-493A-8AC6-7F827F8DF1F1}" dt="2021-02-22T22:22:09.935" v="630" actId="26606"/>
          <ac:picMkLst>
            <pc:docMk/>
            <pc:sldMk cId="1521132947" sldId="260"/>
            <ac:picMk id="1045" creationId="{CFD580F5-E7BF-4C1D-BEFD-4A4601EBA876}"/>
          </ac:picMkLst>
        </pc:picChg>
        <pc:picChg chg="add del">
          <ac:chgData name="Husain Rangwala" userId="500c2926e1a103f4" providerId="LiveId" clId="{FD16CB1A-2EE4-493A-8AC6-7F827F8DF1F1}" dt="2021-02-22T22:22:09.935" v="630" actId="26606"/>
          <ac:picMkLst>
            <pc:docMk/>
            <pc:sldMk cId="1521132947" sldId="260"/>
            <ac:picMk id="1047" creationId="{3EF2F61C-287D-47BC-878F-C876F74FFDD2}"/>
          </ac:picMkLst>
        </pc:picChg>
        <pc:picChg chg="add del">
          <ac:chgData name="Husain Rangwala" userId="500c2926e1a103f4" providerId="LiveId" clId="{FD16CB1A-2EE4-493A-8AC6-7F827F8DF1F1}" dt="2021-02-22T22:22:09.907" v="629" actId="26606"/>
          <ac:picMkLst>
            <pc:docMk/>
            <pc:sldMk cId="1521132947" sldId="260"/>
            <ac:picMk id="1049" creationId="{CFD580F5-E7BF-4C1D-BEFD-4A4601EBA876}"/>
          </ac:picMkLst>
        </pc:picChg>
        <pc:picChg chg="add del">
          <ac:chgData name="Husain Rangwala" userId="500c2926e1a103f4" providerId="LiveId" clId="{FD16CB1A-2EE4-493A-8AC6-7F827F8DF1F1}" dt="2021-02-22T22:22:24.057" v="633" actId="26606"/>
          <ac:picMkLst>
            <pc:docMk/>
            <pc:sldMk cId="1521132947" sldId="260"/>
            <ac:picMk id="1052" creationId="{CFD580F5-E7BF-4C1D-BEFD-4A4601EBA876}"/>
          </ac:picMkLst>
        </pc:picChg>
        <pc:picChg chg="add del">
          <ac:chgData name="Husain Rangwala" userId="500c2926e1a103f4" providerId="LiveId" clId="{FD16CB1A-2EE4-493A-8AC6-7F827F8DF1F1}" dt="2021-02-22T22:26:26.420" v="699"/>
          <ac:picMkLst>
            <pc:docMk/>
            <pc:sldMk cId="1521132947" sldId="260"/>
            <ac:picMk id="1055" creationId="{CFD580F5-E7BF-4C1D-BEFD-4A4601EBA876}"/>
          </ac:picMkLst>
        </pc:picChg>
        <pc:picChg chg="add del">
          <ac:chgData name="Husain Rangwala" userId="500c2926e1a103f4" providerId="LiveId" clId="{FD16CB1A-2EE4-493A-8AC6-7F827F8DF1F1}" dt="2021-02-22T22:26:26.420" v="699"/>
          <ac:picMkLst>
            <pc:docMk/>
            <pc:sldMk cId="1521132947" sldId="260"/>
            <ac:picMk id="1057" creationId="{3EF2F61C-287D-47BC-878F-C876F74FFDD2}"/>
          </ac:picMkLst>
        </pc:picChg>
        <pc:picChg chg="add del">
          <ac:chgData name="Husain Rangwala" userId="500c2926e1a103f4" providerId="LiveId" clId="{FD16CB1A-2EE4-493A-8AC6-7F827F8DF1F1}" dt="2021-02-24T22:19:55.745" v="3094" actId="21"/>
          <ac:picMkLst>
            <pc:docMk/>
            <pc:sldMk cId="1521132947" sldId="260"/>
            <ac:picMk id="4098" creationId="{C3910004-4978-431B-965E-8773A3747AC6}"/>
          </ac:picMkLst>
        </pc:picChg>
        <pc:cxnChg chg="add del">
          <ac:chgData name="Husain Rangwala" userId="500c2926e1a103f4" providerId="LiveId" clId="{FD16CB1A-2EE4-493A-8AC6-7F827F8DF1F1}" dt="2021-02-22T20:58:48.568" v="51" actId="26606"/>
          <ac:cxnSpMkLst>
            <pc:docMk/>
            <pc:sldMk cId="1521132947" sldId="260"/>
            <ac:cxnSpMk id="15" creationId="{20E3A342-4D61-4E3F-AF90-1AB42AEB96CC}"/>
          </ac:cxnSpMkLst>
        </pc:cxnChg>
        <pc:cxnChg chg="add del">
          <ac:chgData name="Husain Rangwala" userId="500c2926e1a103f4" providerId="LiveId" clId="{FD16CB1A-2EE4-493A-8AC6-7F827F8DF1F1}" dt="2021-02-22T22:10:37.002" v="482" actId="26606"/>
          <ac:cxnSpMkLst>
            <pc:docMk/>
            <pc:sldMk cId="1521132947" sldId="260"/>
            <ac:cxnSpMk id="30" creationId="{E2FFB46B-05BC-4950-B18A-9593FDAE6ED7}"/>
          </ac:cxnSpMkLst>
        </pc:cxnChg>
        <pc:cxnChg chg="add del">
          <ac:chgData name="Husain Rangwala" userId="500c2926e1a103f4" providerId="LiveId" clId="{FD16CB1A-2EE4-493A-8AC6-7F827F8DF1F1}" dt="2021-02-22T22:10:46.448" v="488" actId="26606"/>
          <ac:cxnSpMkLst>
            <pc:docMk/>
            <pc:sldMk cId="1521132947" sldId="260"/>
            <ac:cxnSpMk id="42" creationId="{20E3A342-4D61-4E3F-AF90-1AB42AEB96CC}"/>
          </ac:cxnSpMkLst>
        </pc:cxnChg>
        <pc:cxnChg chg="add del">
          <ac:chgData name="Husain Rangwala" userId="500c2926e1a103f4" providerId="LiveId" clId="{FD16CB1A-2EE4-493A-8AC6-7F827F8DF1F1}" dt="2021-02-22T22:10:51.415" v="490" actId="26606"/>
          <ac:cxnSpMkLst>
            <pc:docMk/>
            <pc:sldMk cId="1521132947" sldId="260"/>
            <ac:cxnSpMk id="45" creationId="{67182200-4859-4C8D-BCBB-55B245C28BA3}"/>
          </ac:cxnSpMkLst>
        </pc:cxnChg>
        <pc:cxnChg chg="add del">
          <ac:chgData name="Husain Rangwala" userId="500c2926e1a103f4" providerId="LiveId" clId="{FD16CB1A-2EE4-493A-8AC6-7F827F8DF1F1}" dt="2021-02-24T21:39:43.643" v="2513" actId="26606"/>
          <ac:cxnSpMkLst>
            <pc:docMk/>
            <pc:sldMk cId="1521132947" sldId="260"/>
            <ac:cxnSpMk id="139" creationId="{CF8F36E2-BBE5-43FE-822F-AD8CAE08C071}"/>
          </ac:cxnSpMkLst>
        </pc:cxnChg>
        <pc:cxnChg chg="add del">
          <ac:chgData name="Husain Rangwala" userId="500c2926e1a103f4" providerId="LiveId" clId="{FD16CB1A-2EE4-493A-8AC6-7F827F8DF1F1}" dt="2021-02-24T17:17:57.989" v="1267" actId="26606"/>
          <ac:cxnSpMkLst>
            <pc:docMk/>
            <pc:sldMk cId="1521132947" sldId="260"/>
            <ac:cxnSpMk id="193" creationId="{20E3A342-4D61-4E3F-AF90-1AB42AEB96CC}"/>
          </ac:cxnSpMkLst>
        </pc:cxnChg>
      </pc:sldChg>
      <pc:sldChg chg="addSp delSp modSp mod ord modTransition setBg modClrScheme setClrOvrMap delDesignElem chgLayout">
        <pc:chgData name="Husain Rangwala" userId="500c2926e1a103f4" providerId="LiveId" clId="{FD16CB1A-2EE4-493A-8AC6-7F827F8DF1F1}" dt="2021-02-24T23:50:02.834" v="4748" actId="27636"/>
        <pc:sldMkLst>
          <pc:docMk/>
          <pc:sldMk cId="2816760292" sldId="261"/>
        </pc:sldMkLst>
        <pc:spChg chg="mod ord">
          <ac:chgData name="Husain Rangwala" userId="500c2926e1a103f4" providerId="LiveId" clId="{FD16CB1A-2EE4-493A-8AC6-7F827F8DF1F1}" dt="2021-02-24T23:49:22.040" v="4735" actId="26606"/>
          <ac:spMkLst>
            <pc:docMk/>
            <pc:sldMk cId="2816760292" sldId="261"/>
            <ac:spMk id="2" creationId="{4FC09433-D2D4-4148-8204-A4C25FA2AE1A}"/>
          </ac:spMkLst>
        </pc:spChg>
        <pc:spChg chg="mod ord modVis">
          <ac:chgData name="Husain Rangwala" userId="500c2926e1a103f4" providerId="LiveId" clId="{FD16CB1A-2EE4-493A-8AC6-7F827F8DF1F1}" dt="2021-02-24T23:49:22.040" v="4735" actId="26606"/>
          <ac:spMkLst>
            <pc:docMk/>
            <pc:sldMk cId="2816760292" sldId="261"/>
            <ac:spMk id="3" creationId="{2DBEACF6-2068-408D-9ABC-9C6651A4FDEB}"/>
          </ac:spMkLst>
        </pc:spChg>
        <pc:spChg chg="mod ord">
          <ac:chgData name="Husain Rangwala" userId="500c2926e1a103f4" providerId="LiveId" clId="{FD16CB1A-2EE4-493A-8AC6-7F827F8DF1F1}" dt="2021-02-24T23:50:02.834" v="4748" actId="27636"/>
          <ac:spMkLst>
            <pc:docMk/>
            <pc:sldMk cId="2816760292" sldId="261"/>
            <ac:spMk id="4" creationId="{6F4D9226-F362-48D2-9B4A-72A3D9E2B7D6}"/>
          </ac:spMkLst>
        </pc:spChg>
        <pc:spChg chg="add del mod">
          <ac:chgData name="Husain Rangwala" userId="500c2926e1a103f4" providerId="LiveId" clId="{FD16CB1A-2EE4-493A-8AC6-7F827F8DF1F1}" dt="2021-02-22T22:19:59.815" v="578" actId="26606"/>
          <ac:spMkLst>
            <pc:docMk/>
            <pc:sldMk cId="2816760292" sldId="261"/>
            <ac:spMk id="6" creationId="{1FC8A8AC-AC46-4A70-B5E4-53FE1621AC47}"/>
          </ac:spMkLst>
        </pc:spChg>
        <pc:spChg chg="add del mod">
          <ac:chgData name="Husain Rangwala" userId="500c2926e1a103f4" providerId="LiveId" clId="{FD16CB1A-2EE4-493A-8AC6-7F827F8DF1F1}" dt="2021-02-22T22:19:57.689" v="572" actId="26606"/>
          <ac:spMkLst>
            <pc:docMk/>
            <pc:sldMk cId="2816760292" sldId="261"/>
            <ac:spMk id="9" creationId="{48278A7E-D567-4207-85ED-65A8CDE31B62}"/>
          </ac:spMkLst>
        </pc:spChg>
        <pc:spChg chg="add del">
          <ac:chgData name="Husain Rangwala" userId="500c2926e1a103f4" providerId="LiveId" clId="{FD16CB1A-2EE4-493A-8AC6-7F827F8DF1F1}" dt="2021-02-24T22:44:18.212" v="3800" actId="26606"/>
          <ac:spMkLst>
            <pc:docMk/>
            <pc:sldMk cId="2816760292" sldId="261"/>
            <ac:spMk id="10" creationId="{C5E6CFF1-2F42-4E10-9A97-F116F46F53FE}"/>
          </ac:spMkLst>
        </pc:spChg>
        <pc:spChg chg="add del mod">
          <ac:chgData name="Husain Rangwala" userId="500c2926e1a103f4" providerId="LiveId" clId="{FD16CB1A-2EE4-493A-8AC6-7F827F8DF1F1}" dt="2021-02-22T22:19:59.815" v="578" actId="26606"/>
          <ac:spMkLst>
            <pc:docMk/>
            <pc:sldMk cId="2816760292" sldId="261"/>
            <ac:spMk id="11" creationId="{960CB6B1-38B9-407B-A58A-0D1EAEF2A8A2}"/>
          </ac:spMkLst>
        </pc:spChg>
        <pc:spChg chg="add del">
          <ac:chgData name="Husain Rangwala" userId="500c2926e1a103f4" providerId="LiveId" clId="{FD16CB1A-2EE4-493A-8AC6-7F827F8DF1F1}" dt="2021-02-24T23:31:15.560" v="4415" actId="26606"/>
          <ac:spMkLst>
            <pc:docMk/>
            <pc:sldMk cId="2816760292" sldId="261"/>
            <ac:spMk id="17" creationId="{CF62D2A7-8207-488C-9F46-316BA81A16C8}"/>
          </ac:spMkLst>
        </pc:spChg>
        <pc:spChg chg="add del">
          <ac:chgData name="Husain Rangwala" userId="500c2926e1a103f4" providerId="LiveId" clId="{FD16CB1A-2EE4-493A-8AC6-7F827F8DF1F1}" dt="2021-02-24T23:31:15.556" v="4414" actId="26606"/>
          <ac:spMkLst>
            <pc:docMk/>
            <pc:sldMk cId="2816760292" sldId="261"/>
            <ac:spMk id="22" creationId="{EF9B8DF2-C3F5-49A2-94D2-F7B65A0F1F15}"/>
          </ac:spMkLst>
        </pc:spChg>
        <pc:spChg chg="add del">
          <ac:chgData name="Husain Rangwala" userId="500c2926e1a103f4" providerId="LiveId" clId="{FD16CB1A-2EE4-493A-8AC6-7F827F8DF1F1}" dt="2021-02-24T23:49:22.040" v="4735" actId="26606"/>
          <ac:spMkLst>
            <pc:docMk/>
            <pc:sldMk cId="2816760292" sldId="261"/>
            <ac:spMk id="24" creationId="{4F74D28C-3268-4E35-8EE1-D92CB4A85A7D}"/>
          </ac:spMkLst>
        </pc:spChg>
        <pc:spChg chg="add del">
          <ac:chgData name="Husain Rangwala" userId="500c2926e1a103f4" providerId="LiveId" clId="{FD16CB1A-2EE4-493A-8AC6-7F827F8DF1F1}" dt="2021-02-24T23:49:11.508" v="4730" actId="26606"/>
          <ac:spMkLst>
            <pc:docMk/>
            <pc:sldMk cId="2816760292" sldId="261"/>
            <ac:spMk id="29" creationId="{8F23F8A3-8FD7-4779-8323-FDC26BE99889}"/>
          </ac:spMkLst>
        </pc:spChg>
        <pc:spChg chg="add del">
          <ac:chgData name="Husain Rangwala" userId="500c2926e1a103f4" providerId="LiveId" clId="{FD16CB1A-2EE4-493A-8AC6-7F827F8DF1F1}" dt="2021-02-24T23:49:11.508" v="4730" actId="26606"/>
          <ac:spMkLst>
            <pc:docMk/>
            <pc:sldMk cId="2816760292" sldId="261"/>
            <ac:spMk id="31" creationId="{F605C4CC-A25C-416F-8333-7CB7DC97D870}"/>
          </ac:spMkLst>
        </pc:spChg>
        <pc:spChg chg="add del">
          <ac:chgData name="Husain Rangwala" userId="500c2926e1a103f4" providerId="LiveId" clId="{FD16CB1A-2EE4-493A-8AC6-7F827F8DF1F1}" dt="2021-02-24T23:49:20.842" v="4732" actId="26606"/>
          <ac:spMkLst>
            <pc:docMk/>
            <pc:sldMk cId="2816760292" sldId="261"/>
            <ac:spMk id="33" creationId="{CF62D2A7-8207-488C-9F46-316BA81A16C8}"/>
          </ac:spMkLst>
        </pc:spChg>
        <pc:spChg chg="add del">
          <ac:chgData name="Husain Rangwala" userId="500c2926e1a103f4" providerId="LiveId" clId="{FD16CB1A-2EE4-493A-8AC6-7F827F8DF1F1}" dt="2021-02-24T23:49:22.036" v="4734" actId="26606"/>
          <ac:spMkLst>
            <pc:docMk/>
            <pc:sldMk cId="2816760292" sldId="261"/>
            <ac:spMk id="35" creationId="{EE1FC7B4-E4A7-4452-B413-1A623E3A7230}"/>
          </ac:spMkLst>
        </pc:spChg>
        <pc:spChg chg="add del">
          <ac:chgData name="Husain Rangwala" userId="500c2926e1a103f4" providerId="LiveId" clId="{FD16CB1A-2EE4-493A-8AC6-7F827F8DF1F1}" dt="2021-02-24T23:49:22.036" v="4734" actId="26606"/>
          <ac:spMkLst>
            <pc:docMk/>
            <pc:sldMk cId="2816760292" sldId="261"/>
            <ac:spMk id="36" creationId="{E0709AF0-24F0-4486-B189-BE6386BDB198}"/>
          </ac:spMkLst>
        </pc:spChg>
        <pc:spChg chg="add del">
          <ac:chgData name="Husain Rangwala" userId="500c2926e1a103f4" providerId="LiveId" clId="{FD16CB1A-2EE4-493A-8AC6-7F827F8DF1F1}" dt="2021-02-24T23:49:22.036" v="4734" actId="26606"/>
          <ac:spMkLst>
            <pc:docMk/>
            <pc:sldMk cId="2816760292" sldId="261"/>
            <ac:spMk id="37" creationId="{FBE3B62F-5853-4A3C-B050-6186351A7176}"/>
          </ac:spMkLst>
        </pc:spChg>
        <pc:spChg chg="add">
          <ac:chgData name="Husain Rangwala" userId="500c2926e1a103f4" providerId="LiveId" clId="{FD16CB1A-2EE4-493A-8AC6-7F827F8DF1F1}" dt="2021-02-24T23:49:22.040" v="4735" actId="26606"/>
          <ac:spMkLst>
            <pc:docMk/>
            <pc:sldMk cId="2816760292" sldId="261"/>
            <ac:spMk id="39" creationId="{CF62D2A7-8207-488C-9F46-316BA81A16C8}"/>
          </ac:spMkLst>
        </pc:spChg>
        <pc:picChg chg="add mod ord">
          <ac:chgData name="Husain Rangwala" userId="500c2926e1a103f4" providerId="LiveId" clId="{FD16CB1A-2EE4-493A-8AC6-7F827F8DF1F1}" dt="2021-02-24T23:49:22.040" v="4735" actId="26606"/>
          <ac:picMkLst>
            <pc:docMk/>
            <pc:sldMk cId="2816760292" sldId="261"/>
            <ac:picMk id="7" creationId="{EA032957-3073-445C-8C1B-0F6CFE65D1D3}"/>
          </ac:picMkLst>
        </pc:picChg>
        <pc:cxnChg chg="add del">
          <ac:chgData name="Husain Rangwala" userId="500c2926e1a103f4" providerId="LiveId" clId="{FD16CB1A-2EE4-493A-8AC6-7F827F8DF1F1}" dt="2021-02-24T22:44:18.212" v="3800" actId="26606"/>
          <ac:cxnSpMkLst>
            <pc:docMk/>
            <pc:sldMk cId="2816760292" sldId="261"/>
            <ac:cxnSpMk id="12" creationId="{67182200-4859-4C8D-BCBB-55B245C28BA3}"/>
          </ac:cxnSpMkLst>
        </pc:cxnChg>
      </pc:sldChg>
      <pc:sldChg chg="addSp delSp modSp new del mod ord modTransition setBg setClrOvrMap delDesignElem modShow">
        <pc:chgData name="Husain Rangwala" userId="500c2926e1a103f4" providerId="LiveId" clId="{FD16CB1A-2EE4-493A-8AC6-7F827F8DF1F1}" dt="2021-02-24T22:25:00.835" v="3219" actId="2696"/>
        <pc:sldMkLst>
          <pc:docMk/>
          <pc:sldMk cId="855234246" sldId="262"/>
        </pc:sldMkLst>
        <pc:spChg chg="mod">
          <ac:chgData name="Husain Rangwala" userId="500c2926e1a103f4" providerId="LiveId" clId="{FD16CB1A-2EE4-493A-8AC6-7F827F8DF1F1}" dt="2021-02-24T03:28:21.049" v="1227" actId="1076"/>
          <ac:spMkLst>
            <pc:docMk/>
            <pc:sldMk cId="855234246" sldId="262"/>
            <ac:spMk id="2" creationId="{6A9DC10E-81D3-4A78-A696-D15AFE035B02}"/>
          </ac:spMkLst>
        </pc:spChg>
        <pc:spChg chg="mod ord">
          <ac:chgData name="Husain Rangwala" userId="500c2926e1a103f4" providerId="LiveId" clId="{FD16CB1A-2EE4-493A-8AC6-7F827F8DF1F1}" dt="2021-02-24T17:11:00.269" v="1235" actId="20577"/>
          <ac:spMkLst>
            <pc:docMk/>
            <pc:sldMk cId="855234246" sldId="262"/>
            <ac:spMk id="3" creationId="{86EC8383-747E-44DC-9474-E029C848C230}"/>
          </ac:spMkLst>
        </pc:spChg>
        <pc:spChg chg="mod ord">
          <ac:chgData name="Husain Rangwala" userId="500c2926e1a103f4" providerId="LiveId" clId="{FD16CB1A-2EE4-493A-8AC6-7F827F8DF1F1}" dt="2021-02-24T03:26:16.754" v="1195" actId="26606"/>
          <ac:spMkLst>
            <pc:docMk/>
            <pc:sldMk cId="855234246" sldId="262"/>
            <ac:spMk id="4" creationId="{12BCFE09-2975-4094-B241-4B6BF628445D}"/>
          </ac:spMkLst>
        </pc:spChg>
        <pc:spChg chg="mod ord">
          <ac:chgData name="Husain Rangwala" userId="500c2926e1a103f4" providerId="LiveId" clId="{FD16CB1A-2EE4-493A-8AC6-7F827F8DF1F1}" dt="2021-02-24T17:38:07.166" v="1307" actId="27636"/>
          <ac:spMkLst>
            <pc:docMk/>
            <pc:sldMk cId="855234246" sldId="262"/>
            <ac:spMk id="5" creationId="{F1636222-A727-4389-AC07-1152DC074DA3}"/>
          </ac:spMkLst>
        </pc:spChg>
        <pc:spChg chg="mod ord">
          <ac:chgData name="Husain Rangwala" userId="500c2926e1a103f4" providerId="LiveId" clId="{FD16CB1A-2EE4-493A-8AC6-7F827F8DF1F1}" dt="2021-02-24T03:26:16.754" v="1195" actId="26606"/>
          <ac:spMkLst>
            <pc:docMk/>
            <pc:sldMk cId="855234246" sldId="262"/>
            <ac:spMk id="6" creationId="{B0C5F4E3-2D26-4A48-92DD-F4EECBDD02DB}"/>
          </ac:spMkLst>
        </pc:spChg>
        <pc:spChg chg="add del">
          <ac:chgData name="Husain Rangwala" userId="500c2926e1a103f4" providerId="LiveId" clId="{FD16CB1A-2EE4-493A-8AC6-7F827F8DF1F1}" dt="2021-02-22T22:12:27.977" v="519" actId="26606"/>
          <ac:spMkLst>
            <pc:docMk/>
            <pc:sldMk cId="855234246" sldId="262"/>
            <ac:spMk id="73" creationId="{3EBE8569-6AEC-4B8C-8D53-2DE337CDBA65}"/>
          </ac:spMkLst>
        </pc:spChg>
        <pc:spChg chg="add del">
          <ac:chgData name="Husain Rangwala" userId="500c2926e1a103f4" providerId="LiveId" clId="{FD16CB1A-2EE4-493A-8AC6-7F827F8DF1F1}" dt="2021-02-22T22:12:27.977" v="519" actId="26606"/>
          <ac:spMkLst>
            <pc:docMk/>
            <pc:sldMk cId="855234246" sldId="262"/>
            <ac:spMk id="75" creationId="{55D4142C-5077-457F-A6AD-3FECFDB39685}"/>
          </ac:spMkLst>
        </pc:spChg>
        <pc:spChg chg="add del">
          <ac:chgData name="Husain Rangwala" userId="500c2926e1a103f4" providerId="LiveId" clId="{FD16CB1A-2EE4-493A-8AC6-7F827F8DF1F1}" dt="2021-02-22T22:12:27.977" v="519" actId="26606"/>
          <ac:spMkLst>
            <pc:docMk/>
            <pc:sldMk cId="855234246" sldId="262"/>
            <ac:spMk id="77" creationId="{7A5F0580-5EE9-419F-96EE-B6529EF6E7D0}"/>
          </ac:spMkLst>
        </pc:spChg>
        <pc:spChg chg="add del">
          <ac:chgData name="Husain Rangwala" userId="500c2926e1a103f4" providerId="LiveId" clId="{FD16CB1A-2EE4-493A-8AC6-7F827F8DF1F1}" dt="2021-02-22T22:12:58.995" v="530" actId="26606"/>
          <ac:spMkLst>
            <pc:docMk/>
            <pc:sldMk cId="855234246" sldId="262"/>
            <ac:spMk id="87" creationId="{86C7B4A1-154A-4DF0-AC46-F88D75A2E0FD}"/>
          </ac:spMkLst>
        </pc:spChg>
        <pc:spChg chg="add del">
          <ac:chgData name="Husain Rangwala" userId="500c2926e1a103f4" providerId="LiveId" clId="{FD16CB1A-2EE4-493A-8AC6-7F827F8DF1F1}" dt="2021-02-24T03:26:16.754" v="1195" actId="26606"/>
          <ac:spMkLst>
            <pc:docMk/>
            <pc:sldMk cId="855234246" sldId="262"/>
            <ac:spMk id="88" creationId="{F2B38F72-8FC4-4001-8C67-FA6B86DEC767}"/>
          </ac:spMkLst>
        </pc:spChg>
        <pc:spChg chg="add del">
          <ac:chgData name="Husain Rangwala" userId="500c2926e1a103f4" providerId="LiveId" clId="{FD16CB1A-2EE4-493A-8AC6-7F827F8DF1F1}" dt="2021-02-24T17:16:37.915" v="1263"/>
          <ac:spMkLst>
            <pc:docMk/>
            <pc:sldMk cId="855234246" sldId="262"/>
            <ac:spMk id="135" creationId="{9B76D444-2756-434F-AE61-96D69830C13E}"/>
          </ac:spMkLst>
        </pc:spChg>
        <pc:spChg chg="add del">
          <ac:chgData name="Husain Rangwala" userId="500c2926e1a103f4" providerId="LiveId" clId="{FD16CB1A-2EE4-493A-8AC6-7F827F8DF1F1}" dt="2021-02-22T22:12:27.977" v="519" actId="26606"/>
          <ac:spMkLst>
            <pc:docMk/>
            <pc:sldMk cId="855234246" sldId="262"/>
            <ac:spMk id="2052" creationId="{8FC9BE17-9A7B-462D-AE50-3D8777387304}"/>
          </ac:spMkLst>
        </pc:spChg>
        <pc:spChg chg="add del">
          <ac:chgData name="Husain Rangwala" userId="500c2926e1a103f4" providerId="LiveId" clId="{FD16CB1A-2EE4-493A-8AC6-7F827F8DF1F1}" dt="2021-02-22T22:26:26.420" v="699"/>
          <ac:spMkLst>
            <pc:docMk/>
            <pc:sldMk cId="855234246" sldId="262"/>
            <ac:spMk id="2053" creationId="{8B836880-BF75-4385-9994-9270F8ACF1A7}"/>
          </ac:spMkLst>
        </pc:spChg>
        <pc:spChg chg="add del">
          <ac:chgData name="Husain Rangwala" userId="500c2926e1a103f4" providerId="LiveId" clId="{FD16CB1A-2EE4-493A-8AC6-7F827F8DF1F1}" dt="2021-02-22T22:12:35.112" v="521" actId="26606"/>
          <ac:spMkLst>
            <pc:docMk/>
            <pc:sldMk cId="855234246" sldId="262"/>
            <ac:spMk id="2054" creationId="{C5E6CFF1-2F42-4E10-9A97-F116F46F53FE}"/>
          </ac:spMkLst>
        </pc:spChg>
        <pc:spChg chg="add del">
          <ac:chgData name="Husain Rangwala" userId="500c2926e1a103f4" providerId="LiveId" clId="{FD16CB1A-2EE4-493A-8AC6-7F827F8DF1F1}" dt="2021-02-22T22:12:36.567" v="523" actId="26606"/>
          <ac:spMkLst>
            <pc:docMk/>
            <pc:sldMk cId="855234246" sldId="262"/>
            <ac:spMk id="2057" creationId="{7C432AFE-B3D2-4BFF-BF8F-96C27AFF1AC7}"/>
          </ac:spMkLst>
        </pc:spChg>
        <pc:spChg chg="add del">
          <ac:chgData name="Husain Rangwala" userId="500c2926e1a103f4" providerId="LiveId" clId="{FD16CB1A-2EE4-493A-8AC6-7F827F8DF1F1}" dt="2021-02-22T22:12:36.567" v="523" actId="26606"/>
          <ac:spMkLst>
            <pc:docMk/>
            <pc:sldMk cId="855234246" sldId="262"/>
            <ac:spMk id="2058" creationId="{AF2F604E-43BE-4DC3-B983-E071523364F8}"/>
          </ac:spMkLst>
        </pc:spChg>
        <pc:spChg chg="add del">
          <ac:chgData name="Husain Rangwala" userId="500c2926e1a103f4" providerId="LiveId" clId="{FD16CB1A-2EE4-493A-8AC6-7F827F8DF1F1}" dt="2021-02-22T22:12:36.567" v="523" actId="26606"/>
          <ac:spMkLst>
            <pc:docMk/>
            <pc:sldMk cId="855234246" sldId="262"/>
            <ac:spMk id="2059" creationId="{08C9B587-E65E-4B52-B37C-ABEBB6E87928}"/>
          </ac:spMkLst>
        </pc:spChg>
        <pc:spChg chg="add del">
          <ac:chgData name="Husain Rangwala" userId="500c2926e1a103f4" providerId="LiveId" clId="{FD16CB1A-2EE4-493A-8AC6-7F827F8DF1F1}" dt="2021-02-22T22:26:26.420" v="699"/>
          <ac:spMkLst>
            <pc:docMk/>
            <pc:sldMk cId="855234246" sldId="262"/>
            <ac:spMk id="2060" creationId="{38D32B90-922C-4411-A898-3F03AA808A09}"/>
          </ac:spMkLst>
        </pc:spChg>
        <pc:spChg chg="add del">
          <ac:chgData name="Husain Rangwala" userId="500c2926e1a103f4" providerId="LiveId" clId="{FD16CB1A-2EE4-493A-8AC6-7F827F8DF1F1}" dt="2021-02-22T22:12:41.766" v="525" actId="26606"/>
          <ac:spMkLst>
            <pc:docMk/>
            <pc:sldMk cId="855234246" sldId="262"/>
            <ac:spMk id="2061" creationId="{9B76D444-2756-434F-AE61-96D69830C13E}"/>
          </ac:spMkLst>
        </pc:spChg>
        <pc:spChg chg="add del">
          <ac:chgData name="Husain Rangwala" userId="500c2926e1a103f4" providerId="LiveId" clId="{FD16CB1A-2EE4-493A-8AC6-7F827F8DF1F1}" dt="2021-02-24T03:22:02.058" v="1142" actId="26606"/>
          <ac:spMkLst>
            <pc:docMk/>
            <pc:sldMk cId="855234246" sldId="262"/>
            <ac:spMk id="2063" creationId="{4038CB10-1F5C-4D54-9DF7-12586DE5B007}"/>
          </ac:spMkLst>
        </pc:spChg>
        <pc:spChg chg="add del">
          <ac:chgData name="Husain Rangwala" userId="500c2926e1a103f4" providerId="LiveId" clId="{FD16CB1A-2EE4-493A-8AC6-7F827F8DF1F1}" dt="2021-02-22T22:13:06.742" v="539" actId="26606"/>
          <ac:spMkLst>
            <pc:docMk/>
            <pc:sldMk cId="855234246" sldId="262"/>
            <ac:spMk id="2064" creationId="{9B76D444-2756-434F-AE61-96D69830C13E}"/>
          </ac:spMkLst>
        </pc:spChg>
        <pc:spChg chg="add del">
          <ac:chgData name="Husain Rangwala" userId="500c2926e1a103f4" providerId="LiveId" clId="{FD16CB1A-2EE4-493A-8AC6-7F827F8DF1F1}" dt="2021-02-22T22:13:06.742" v="539" actId="26606"/>
          <ac:spMkLst>
            <pc:docMk/>
            <pc:sldMk cId="855234246" sldId="262"/>
            <ac:spMk id="2065" creationId="{A27B6159-7734-4564-9E0F-C4BC43C36E52}"/>
          </ac:spMkLst>
        </pc:spChg>
        <pc:spChg chg="add del">
          <ac:chgData name="Husain Rangwala" userId="500c2926e1a103f4" providerId="LiveId" clId="{FD16CB1A-2EE4-493A-8AC6-7F827F8DF1F1}" dt="2021-02-24T03:22:02.058" v="1142" actId="26606"/>
          <ac:spMkLst>
            <pc:docMk/>
            <pc:sldMk cId="855234246" sldId="262"/>
            <ac:spMk id="2067" creationId="{73ED6512-6858-4552-B699-9A97FE9A4EA2}"/>
          </ac:spMkLst>
        </pc:spChg>
        <pc:spChg chg="add del">
          <ac:chgData name="Husain Rangwala" userId="500c2926e1a103f4" providerId="LiveId" clId="{FD16CB1A-2EE4-493A-8AC6-7F827F8DF1F1}" dt="2021-02-22T22:12:59.914" v="532" actId="26606"/>
          <ac:spMkLst>
            <pc:docMk/>
            <pc:sldMk cId="855234246" sldId="262"/>
            <ac:spMk id="2068" creationId="{C5E6CFF1-2F42-4E10-9A97-F116F46F53FE}"/>
          </ac:spMkLst>
        </pc:spChg>
        <pc:spChg chg="add del">
          <ac:chgData name="Husain Rangwala" userId="500c2926e1a103f4" providerId="LiveId" clId="{FD16CB1A-2EE4-493A-8AC6-7F827F8DF1F1}" dt="2021-02-22T22:13:03.284" v="534" actId="26606"/>
          <ac:spMkLst>
            <pc:docMk/>
            <pc:sldMk cId="855234246" sldId="262"/>
            <ac:spMk id="2070" creationId="{9B76D444-2756-434F-AE61-96D69830C13E}"/>
          </ac:spMkLst>
        </pc:spChg>
        <pc:spChg chg="add del">
          <ac:chgData name="Husain Rangwala" userId="500c2926e1a103f4" providerId="LiveId" clId="{FD16CB1A-2EE4-493A-8AC6-7F827F8DF1F1}" dt="2021-02-22T22:13:03.284" v="534" actId="26606"/>
          <ac:spMkLst>
            <pc:docMk/>
            <pc:sldMk cId="855234246" sldId="262"/>
            <ac:spMk id="2071" creationId="{A27B6159-7734-4564-9E0F-C4BC43C36E52}"/>
          </ac:spMkLst>
        </pc:spChg>
        <pc:spChg chg="add del">
          <ac:chgData name="Husain Rangwala" userId="500c2926e1a103f4" providerId="LiveId" clId="{FD16CB1A-2EE4-493A-8AC6-7F827F8DF1F1}" dt="2021-02-22T22:13:05.248" v="536" actId="26606"/>
          <ac:spMkLst>
            <pc:docMk/>
            <pc:sldMk cId="855234246" sldId="262"/>
            <ac:spMk id="2073" creationId="{2B1D4F77-A17C-43D7-B7FA-545148E4E93D}"/>
          </ac:spMkLst>
        </pc:spChg>
        <pc:spChg chg="add del">
          <ac:chgData name="Husain Rangwala" userId="500c2926e1a103f4" providerId="LiveId" clId="{FD16CB1A-2EE4-493A-8AC6-7F827F8DF1F1}" dt="2021-02-22T22:13:06.732" v="538" actId="26606"/>
          <ac:spMkLst>
            <pc:docMk/>
            <pc:sldMk cId="855234246" sldId="262"/>
            <ac:spMk id="2075" creationId="{B0792D4F-247E-46FE-85FC-881DEFA41D94}"/>
          </ac:spMkLst>
        </pc:spChg>
        <pc:spChg chg="add del">
          <ac:chgData name="Husain Rangwala" userId="500c2926e1a103f4" providerId="LiveId" clId="{FD16CB1A-2EE4-493A-8AC6-7F827F8DF1F1}" dt="2021-02-22T22:13:06.732" v="538" actId="26606"/>
          <ac:spMkLst>
            <pc:docMk/>
            <pc:sldMk cId="855234246" sldId="262"/>
            <ac:spMk id="2076" creationId="{FA3CD3A3-D3C1-4567-BEC0-3A50E9A3A630}"/>
          </ac:spMkLst>
        </pc:spChg>
        <pc:spChg chg="add del">
          <ac:chgData name="Husain Rangwala" userId="500c2926e1a103f4" providerId="LiveId" clId="{FD16CB1A-2EE4-493A-8AC6-7F827F8DF1F1}" dt="2021-02-22T22:18:43.887" v="561"/>
          <ac:spMkLst>
            <pc:docMk/>
            <pc:sldMk cId="855234246" sldId="262"/>
            <ac:spMk id="2079" creationId="{4038CB10-1F5C-4D54-9DF7-12586DE5B007}"/>
          </ac:spMkLst>
        </pc:spChg>
        <pc:spChg chg="add del">
          <ac:chgData name="Husain Rangwala" userId="500c2926e1a103f4" providerId="LiveId" clId="{FD16CB1A-2EE4-493A-8AC6-7F827F8DF1F1}" dt="2021-02-22T22:18:43.887" v="561"/>
          <ac:spMkLst>
            <pc:docMk/>
            <pc:sldMk cId="855234246" sldId="262"/>
            <ac:spMk id="2080" creationId="{73ED6512-6858-4552-B699-9A97FE9A4EA2}"/>
          </ac:spMkLst>
        </pc:spChg>
        <pc:picChg chg="add del">
          <ac:chgData name="Husain Rangwala" userId="500c2926e1a103f4" providerId="LiveId" clId="{FD16CB1A-2EE4-493A-8AC6-7F827F8DF1F1}" dt="2021-02-22T22:12:25.364" v="517" actId="26606"/>
          <ac:picMkLst>
            <pc:docMk/>
            <pc:sldMk cId="855234246" sldId="262"/>
            <ac:picMk id="71" creationId="{54DDEBDD-D8BD-41A6-8A0D-B00E3768B0F9}"/>
          </ac:picMkLst>
        </pc:picChg>
        <pc:picChg chg="add mod ord">
          <ac:chgData name="Husain Rangwala" userId="500c2926e1a103f4" providerId="LiveId" clId="{FD16CB1A-2EE4-493A-8AC6-7F827F8DF1F1}" dt="2021-02-24T03:28:29.132" v="1231" actId="14100"/>
          <ac:picMkLst>
            <pc:docMk/>
            <pc:sldMk cId="855234246" sldId="262"/>
            <ac:picMk id="2050" creationId="{E4C62CE4-2C10-4B15-824E-22EF83168ABC}"/>
          </ac:picMkLst>
        </pc:picChg>
        <pc:picChg chg="add del">
          <ac:chgData name="Husain Rangwala" userId="500c2926e1a103f4" providerId="LiveId" clId="{FD16CB1A-2EE4-493A-8AC6-7F827F8DF1F1}" dt="2021-02-22T22:26:26.420" v="699"/>
          <ac:picMkLst>
            <pc:docMk/>
            <pc:sldMk cId="855234246" sldId="262"/>
            <ac:picMk id="2056" creationId="{26BCFBE2-C65F-42E3-A14A-5D04B9842E44}"/>
          </ac:picMkLst>
        </pc:picChg>
        <pc:cxnChg chg="add del">
          <ac:chgData name="Husain Rangwala" userId="500c2926e1a103f4" providerId="LiveId" clId="{FD16CB1A-2EE4-493A-8AC6-7F827F8DF1F1}" dt="2021-02-22T22:12:59.914" v="532" actId="26606"/>
          <ac:cxnSpMkLst>
            <pc:docMk/>
            <pc:sldMk cId="855234246" sldId="262"/>
            <ac:cxnSpMk id="89" creationId="{67182200-4859-4C8D-BCBB-55B245C28BA3}"/>
          </ac:cxnSpMkLst>
        </pc:cxnChg>
        <pc:cxnChg chg="add del">
          <ac:chgData name="Husain Rangwala" userId="500c2926e1a103f4" providerId="LiveId" clId="{FD16CB1A-2EE4-493A-8AC6-7F827F8DF1F1}" dt="2021-02-22T22:13:03.284" v="534" actId="26606"/>
          <ac:cxnSpMkLst>
            <pc:docMk/>
            <pc:sldMk cId="855234246" sldId="262"/>
            <ac:cxnSpMk id="91" creationId="{E2FFB46B-05BC-4950-B18A-9593FDAE6ED7}"/>
          </ac:cxnSpMkLst>
        </pc:cxnChg>
        <pc:cxnChg chg="add del">
          <ac:chgData name="Husain Rangwala" userId="500c2926e1a103f4" providerId="LiveId" clId="{FD16CB1A-2EE4-493A-8AC6-7F827F8DF1F1}" dt="2021-02-24T17:16:37.915" v="1263"/>
          <ac:cxnSpMkLst>
            <pc:docMk/>
            <pc:sldMk cId="855234246" sldId="262"/>
            <ac:cxnSpMk id="137" creationId="{CF8F36E2-BBE5-43FE-822F-AD8CAE08C071}"/>
          </ac:cxnSpMkLst>
        </pc:cxnChg>
        <pc:cxnChg chg="add del">
          <ac:chgData name="Husain Rangwala" userId="500c2926e1a103f4" providerId="LiveId" clId="{FD16CB1A-2EE4-493A-8AC6-7F827F8DF1F1}" dt="2021-02-22T22:12:35.112" v="521" actId="26606"/>
          <ac:cxnSpMkLst>
            <pc:docMk/>
            <pc:sldMk cId="855234246" sldId="262"/>
            <ac:cxnSpMk id="2055" creationId="{67182200-4859-4C8D-BCBB-55B245C28BA3}"/>
          </ac:cxnSpMkLst>
        </pc:cxnChg>
        <pc:cxnChg chg="add del">
          <ac:chgData name="Husain Rangwala" userId="500c2926e1a103f4" providerId="LiveId" clId="{FD16CB1A-2EE4-493A-8AC6-7F827F8DF1F1}" dt="2021-02-22T22:12:41.766" v="525" actId="26606"/>
          <ac:cxnSpMkLst>
            <pc:docMk/>
            <pc:sldMk cId="855234246" sldId="262"/>
            <ac:cxnSpMk id="2062" creationId="{EDF5FE34-0A41-407A-8D94-10FCF68F1D0B}"/>
          </ac:cxnSpMkLst>
        </pc:cxnChg>
        <pc:cxnChg chg="add del">
          <ac:chgData name="Husain Rangwala" userId="500c2926e1a103f4" providerId="LiveId" clId="{FD16CB1A-2EE4-493A-8AC6-7F827F8DF1F1}" dt="2021-02-22T22:13:06.742" v="539" actId="26606"/>
          <ac:cxnSpMkLst>
            <pc:docMk/>
            <pc:sldMk cId="855234246" sldId="262"/>
            <ac:cxnSpMk id="2066" creationId="{E2FFB46B-05BC-4950-B18A-9593FDAE6ED7}"/>
          </ac:cxnSpMkLst>
        </pc:cxnChg>
        <pc:cxnChg chg="add del">
          <ac:chgData name="Husain Rangwala" userId="500c2926e1a103f4" providerId="LiveId" clId="{FD16CB1A-2EE4-493A-8AC6-7F827F8DF1F1}" dt="2021-02-22T22:13:06.732" v="538" actId="26606"/>
          <ac:cxnSpMkLst>
            <pc:docMk/>
            <pc:sldMk cId="855234246" sldId="262"/>
            <ac:cxnSpMk id="2077" creationId="{B56D13EF-D431-4D0F-BFFC-1B5A686FF9BD}"/>
          </ac:cxnSpMkLst>
        </pc:cxnChg>
      </pc:sldChg>
      <pc:sldChg chg="addSp delSp modSp new mod ord setBg setClrOvrMap delDesignElem">
        <pc:chgData name="Husain Rangwala" userId="500c2926e1a103f4" providerId="LiveId" clId="{FD16CB1A-2EE4-493A-8AC6-7F827F8DF1F1}" dt="2021-02-25T02:30:30.601" v="5319" actId="732"/>
        <pc:sldMkLst>
          <pc:docMk/>
          <pc:sldMk cId="2330483288" sldId="263"/>
        </pc:sldMkLst>
        <pc:spChg chg="mod ord">
          <ac:chgData name="Husain Rangwala" userId="500c2926e1a103f4" providerId="LiveId" clId="{FD16CB1A-2EE4-493A-8AC6-7F827F8DF1F1}" dt="2021-02-24T23:46:33.546" v="4697" actId="1076"/>
          <ac:spMkLst>
            <pc:docMk/>
            <pc:sldMk cId="2330483288" sldId="263"/>
            <ac:spMk id="2" creationId="{9CCA955F-9EDC-41EF-9CDD-2C140B584722}"/>
          </ac:spMkLst>
        </pc:spChg>
        <pc:spChg chg="del mod">
          <ac:chgData name="Husain Rangwala" userId="500c2926e1a103f4" providerId="LiveId" clId="{FD16CB1A-2EE4-493A-8AC6-7F827F8DF1F1}" dt="2021-02-22T23:47:06.275" v="729" actId="478"/>
          <ac:spMkLst>
            <pc:docMk/>
            <pc:sldMk cId="2330483288" sldId="263"/>
            <ac:spMk id="3" creationId="{93C68A4B-C067-45B3-BD4A-1821114A5E3A}"/>
          </ac:spMkLst>
        </pc:spChg>
        <pc:spChg chg="add mod">
          <ac:chgData name="Husain Rangwala" userId="500c2926e1a103f4" providerId="LiveId" clId="{FD16CB1A-2EE4-493A-8AC6-7F827F8DF1F1}" dt="2021-02-24T23:48:07.071" v="4723" actId="20577"/>
          <ac:spMkLst>
            <pc:docMk/>
            <pc:sldMk cId="2330483288" sldId="263"/>
            <ac:spMk id="3" creationId="{9CC9EB63-EACA-4382-BA30-4B7C3F964E48}"/>
          </ac:spMkLst>
        </pc:spChg>
        <pc:spChg chg="mod ord">
          <ac:chgData name="Husain Rangwala" userId="500c2926e1a103f4" providerId="LiveId" clId="{FD16CB1A-2EE4-493A-8AC6-7F827F8DF1F1}" dt="2021-02-25T01:09:02.586" v="5036" actId="108"/>
          <ac:spMkLst>
            <pc:docMk/>
            <pc:sldMk cId="2330483288" sldId="263"/>
            <ac:spMk id="4" creationId="{048CA4C4-23D1-4A47-824D-A076FC33CC81}"/>
          </ac:spMkLst>
        </pc:spChg>
        <pc:spChg chg="del mod ord">
          <ac:chgData name="Husain Rangwala" userId="500c2926e1a103f4" providerId="LiveId" clId="{FD16CB1A-2EE4-493A-8AC6-7F827F8DF1F1}" dt="2021-02-24T22:27:32.894" v="3242" actId="478"/>
          <ac:spMkLst>
            <pc:docMk/>
            <pc:sldMk cId="2330483288" sldId="263"/>
            <ac:spMk id="5" creationId="{236BFE49-5EAD-481F-BBA5-944922900402}"/>
          </ac:spMkLst>
        </pc:spChg>
        <pc:spChg chg="del mod ord">
          <ac:chgData name="Husain Rangwala" userId="500c2926e1a103f4" providerId="LiveId" clId="{FD16CB1A-2EE4-493A-8AC6-7F827F8DF1F1}" dt="2021-02-24T22:26:03.483" v="3230" actId="478"/>
          <ac:spMkLst>
            <pc:docMk/>
            <pc:sldMk cId="2330483288" sldId="263"/>
            <ac:spMk id="6" creationId="{187DDA48-F279-4294-B6AF-8796552EF6C0}"/>
          </ac:spMkLst>
        </pc:spChg>
        <pc:spChg chg="mod ord">
          <ac:chgData name="Husain Rangwala" userId="500c2926e1a103f4" providerId="LiveId" clId="{FD16CB1A-2EE4-493A-8AC6-7F827F8DF1F1}" dt="2021-02-24T22:25:17.095" v="3220" actId="26606"/>
          <ac:spMkLst>
            <pc:docMk/>
            <pc:sldMk cId="2330483288" sldId="263"/>
            <ac:spMk id="7" creationId="{B1DE8EA6-54C3-45E0-B4EB-B82F99FF35E7}"/>
          </ac:spMkLst>
        </pc:spChg>
        <pc:spChg chg="add del mod">
          <ac:chgData name="Husain Rangwala" userId="500c2926e1a103f4" providerId="LiveId" clId="{FD16CB1A-2EE4-493A-8AC6-7F827F8DF1F1}" dt="2021-02-24T22:35:55.434" v="3659" actId="478"/>
          <ac:spMkLst>
            <pc:docMk/>
            <pc:sldMk cId="2330483288" sldId="263"/>
            <ac:spMk id="8" creationId="{030CB2FB-A3A2-4941-8FAA-46CB5E725ECA}"/>
          </ac:spMkLst>
        </pc:spChg>
        <pc:spChg chg="add del">
          <ac:chgData name="Husain Rangwala" userId="500c2926e1a103f4" providerId="LiveId" clId="{FD16CB1A-2EE4-493A-8AC6-7F827F8DF1F1}" dt="2021-02-24T03:21:57.341" v="1141" actId="26606"/>
          <ac:spMkLst>
            <pc:docMk/>
            <pc:sldMk cId="2330483288" sldId="263"/>
            <ac:spMk id="71" creationId="{4038CB10-1F5C-4D54-9DF7-12586DE5B007}"/>
          </ac:spMkLst>
        </pc:spChg>
        <pc:spChg chg="add del">
          <ac:chgData name="Husain Rangwala" userId="500c2926e1a103f4" providerId="LiveId" clId="{FD16CB1A-2EE4-493A-8AC6-7F827F8DF1F1}" dt="2021-02-24T03:21:57.341" v="1141" actId="26606"/>
          <ac:spMkLst>
            <pc:docMk/>
            <pc:sldMk cId="2330483288" sldId="263"/>
            <ac:spMk id="73" creationId="{36D30126-6314-4A93-B27E-5C66CF781924}"/>
          </ac:spMkLst>
        </pc:spChg>
        <pc:spChg chg="add del">
          <ac:chgData name="Husain Rangwala" userId="500c2926e1a103f4" providerId="LiveId" clId="{FD16CB1A-2EE4-493A-8AC6-7F827F8DF1F1}" dt="2021-02-24T17:18:15.356" v="1271" actId="26606"/>
          <ac:spMkLst>
            <pc:docMk/>
            <pc:sldMk cId="2330483288" sldId="263"/>
            <ac:spMk id="74" creationId="{201CC55D-ED54-4C5C-95E6-10947BD1103B}"/>
          </ac:spMkLst>
        </pc:spChg>
        <pc:spChg chg="add del">
          <ac:chgData name="Husain Rangwala" userId="500c2926e1a103f4" providerId="LiveId" clId="{FD16CB1A-2EE4-493A-8AC6-7F827F8DF1F1}" dt="2021-02-24T03:21:57.341" v="1141" actId="26606"/>
          <ac:spMkLst>
            <pc:docMk/>
            <pc:sldMk cId="2330483288" sldId="263"/>
            <ac:spMk id="75" creationId="{73ED6512-6858-4552-B699-9A97FE9A4EA2}"/>
          </ac:spMkLst>
        </pc:spChg>
        <pc:spChg chg="add del">
          <ac:chgData name="Husain Rangwala" userId="500c2926e1a103f4" providerId="LiveId" clId="{FD16CB1A-2EE4-493A-8AC6-7F827F8DF1F1}" dt="2021-02-24T17:18:15.356" v="1271" actId="26606"/>
          <ac:spMkLst>
            <pc:docMk/>
            <pc:sldMk cId="2330483288" sldId="263"/>
            <ac:spMk id="80" creationId="{3873B707-463F-40B0-8227-E8CC6C67EB25}"/>
          </ac:spMkLst>
        </pc:spChg>
        <pc:spChg chg="add del">
          <ac:chgData name="Husain Rangwala" userId="500c2926e1a103f4" providerId="LiveId" clId="{FD16CB1A-2EE4-493A-8AC6-7F827F8DF1F1}" dt="2021-02-24T17:18:15.356" v="1271" actId="26606"/>
          <ac:spMkLst>
            <pc:docMk/>
            <pc:sldMk cId="2330483288" sldId="263"/>
            <ac:spMk id="82" creationId="{C13237C8-E62C-4F0D-A318-BD6FB6C2D138}"/>
          </ac:spMkLst>
        </pc:spChg>
        <pc:spChg chg="add del">
          <ac:chgData name="Husain Rangwala" userId="500c2926e1a103f4" providerId="LiveId" clId="{FD16CB1A-2EE4-493A-8AC6-7F827F8DF1F1}" dt="2021-02-24T17:18:15.356" v="1271" actId="26606"/>
          <ac:spMkLst>
            <pc:docMk/>
            <pc:sldMk cId="2330483288" sldId="263"/>
            <ac:spMk id="84" creationId="{19C9EAEA-39D0-4B0E-A0EB-51E7B26740B1}"/>
          </ac:spMkLst>
        </pc:spChg>
        <pc:spChg chg="add del">
          <ac:chgData name="Husain Rangwala" userId="500c2926e1a103f4" providerId="LiveId" clId="{FD16CB1A-2EE4-493A-8AC6-7F827F8DF1F1}" dt="2021-02-24T03:25:08.875" v="1188" actId="26606"/>
          <ac:spMkLst>
            <pc:docMk/>
            <pc:sldMk cId="2330483288" sldId="263"/>
            <ac:spMk id="135" creationId="{F2B38F72-8FC4-4001-8C67-FA6B86DEC767}"/>
          </ac:spMkLst>
        </pc:spChg>
        <pc:spChg chg="add del">
          <ac:chgData name="Husain Rangwala" userId="500c2926e1a103f4" providerId="LiveId" clId="{FD16CB1A-2EE4-493A-8AC6-7F827F8DF1F1}" dt="2021-02-24T21:49:48.135" v="2600" actId="26606"/>
          <ac:spMkLst>
            <pc:docMk/>
            <pc:sldMk cId="2330483288" sldId="263"/>
            <ac:spMk id="138" creationId="{B5809B1F-0726-44C0-B0A1-7FCE2A129E20}"/>
          </ac:spMkLst>
        </pc:spChg>
        <pc:spChg chg="add del">
          <ac:chgData name="Husain Rangwala" userId="500c2926e1a103f4" providerId="LiveId" clId="{FD16CB1A-2EE4-493A-8AC6-7F827F8DF1F1}" dt="2021-02-24T21:49:48.135" v="2600" actId="26606"/>
          <ac:spMkLst>
            <pc:docMk/>
            <pc:sldMk cId="2330483288" sldId="263"/>
            <ac:spMk id="140" creationId="{26EE9A0B-C601-4E3F-8541-29CA20DE1186}"/>
          </ac:spMkLst>
        </pc:spChg>
        <pc:spChg chg="add del">
          <ac:chgData name="Husain Rangwala" userId="500c2926e1a103f4" providerId="LiveId" clId="{FD16CB1A-2EE4-493A-8AC6-7F827F8DF1F1}" dt="2021-02-24T22:25:17.095" v="3220" actId="26606"/>
          <ac:spMkLst>
            <pc:docMk/>
            <pc:sldMk cId="2330483288" sldId="263"/>
            <ac:spMk id="141" creationId="{9B76D444-2756-434F-AE61-96D69830C13E}"/>
          </ac:spMkLst>
        </pc:spChg>
        <pc:spChg chg="add del">
          <ac:chgData name="Husain Rangwala" userId="500c2926e1a103f4" providerId="LiveId" clId="{FD16CB1A-2EE4-493A-8AC6-7F827F8DF1F1}" dt="2021-02-24T03:25:08.866" v="1187" actId="26606"/>
          <ac:spMkLst>
            <pc:docMk/>
            <pc:sldMk cId="2330483288" sldId="263"/>
            <ac:spMk id="192" creationId="{B95B9BA8-1D69-4796-85F5-B6D0BD52354B}"/>
          </ac:spMkLst>
        </pc:spChg>
        <pc:spChg chg="add del">
          <ac:chgData name="Husain Rangwala" userId="500c2926e1a103f4" providerId="LiveId" clId="{FD16CB1A-2EE4-493A-8AC6-7F827F8DF1F1}" dt="2021-02-24T21:44:46.176" v="2556" actId="26606"/>
          <ac:spMkLst>
            <pc:docMk/>
            <pc:sldMk cId="2330483288" sldId="263"/>
            <ac:spMk id="3076" creationId="{9B76D444-2756-434F-AE61-96D69830C13E}"/>
          </ac:spMkLst>
        </pc:spChg>
        <pc:spChg chg="add del">
          <ac:chgData name="Husain Rangwala" userId="500c2926e1a103f4" providerId="LiveId" clId="{FD16CB1A-2EE4-493A-8AC6-7F827F8DF1F1}" dt="2021-02-24T21:49:56.193" v="2602" actId="26606"/>
          <ac:spMkLst>
            <pc:docMk/>
            <pc:sldMk cId="2330483288" sldId="263"/>
            <ac:spMk id="3078" creationId="{CF62D2A7-8207-488C-9F46-316BA81A16C8}"/>
          </ac:spMkLst>
        </pc:spChg>
        <pc:spChg chg="add">
          <ac:chgData name="Husain Rangwala" userId="500c2926e1a103f4" providerId="LiveId" clId="{FD16CB1A-2EE4-493A-8AC6-7F827F8DF1F1}" dt="2021-02-24T22:25:17.095" v="3220" actId="26606"/>
          <ac:spMkLst>
            <pc:docMk/>
            <pc:sldMk cId="2330483288" sldId="263"/>
            <ac:spMk id="3079" creationId="{5FDF4720-5445-47BE-89FE-E40D1AE6F619}"/>
          </ac:spMkLst>
        </pc:spChg>
        <pc:spChg chg="add del">
          <ac:chgData name="Husain Rangwala" userId="500c2926e1a103f4" providerId="LiveId" clId="{FD16CB1A-2EE4-493A-8AC6-7F827F8DF1F1}" dt="2021-02-24T21:50:25.919" v="2610" actId="26606"/>
          <ac:spMkLst>
            <pc:docMk/>
            <pc:sldMk cId="2330483288" sldId="263"/>
            <ac:spMk id="3080" creationId="{9B76D444-2756-434F-AE61-96D69830C13E}"/>
          </ac:spMkLst>
        </pc:spChg>
        <pc:spChg chg="add">
          <ac:chgData name="Husain Rangwala" userId="500c2926e1a103f4" providerId="LiveId" clId="{FD16CB1A-2EE4-493A-8AC6-7F827F8DF1F1}" dt="2021-02-24T22:25:17.095" v="3220" actId="26606"/>
          <ac:spMkLst>
            <pc:docMk/>
            <pc:sldMk cId="2330483288" sldId="263"/>
            <ac:spMk id="3081" creationId="{AC8710B4-A815-4082-9E4F-F13A0007090C}"/>
          </ac:spMkLst>
        </pc:spChg>
        <pc:grpChg chg="add del">
          <ac:chgData name="Husain Rangwala" userId="500c2926e1a103f4" providerId="LiveId" clId="{FD16CB1A-2EE4-493A-8AC6-7F827F8DF1F1}" dt="2021-02-24T17:18:15.356" v="1271" actId="26606"/>
          <ac:grpSpMkLst>
            <pc:docMk/>
            <pc:sldMk cId="2330483288" sldId="263"/>
            <ac:grpSpMk id="76" creationId="{1DE889C7-FAD6-4397-98E2-05D503484459}"/>
          </ac:grpSpMkLst>
        </pc:grpChg>
        <pc:grpChg chg="add del">
          <ac:chgData name="Husain Rangwala" userId="500c2926e1a103f4" providerId="LiveId" clId="{FD16CB1A-2EE4-493A-8AC6-7F827F8DF1F1}" dt="2021-02-24T03:25:08.866" v="1187" actId="26606"/>
          <ac:grpSpMkLst>
            <pc:docMk/>
            <pc:sldMk cId="2330483288" sldId="263"/>
            <ac:grpSpMk id="193" creationId="{0EAC7AFE-68C0-41EB-A1C7-108E60D7C338}"/>
          </ac:grpSpMkLst>
        </pc:grpChg>
        <pc:picChg chg="add del mod ord">
          <ac:chgData name="Husain Rangwala" userId="500c2926e1a103f4" providerId="LiveId" clId="{FD16CB1A-2EE4-493A-8AC6-7F827F8DF1F1}" dt="2021-02-24T21:49:33.050" v="2599" actId="478"/>
          <ac:picMkLst>
            <pc:docMk/>
            <pc:sldMk cId="2330483288" sldId="263"/>
            <ac:picMk id="1026" creationId="{5D634185-D1F0-4E3D-8F16-607E9B2D9736}"/>
          </ac:picMkLst>
        </pc:picChg>
        <pc:picChg chg="add mod">
          <ac:chgData name="Husain Rangwala" userId="500c2926e1a103f4" providerId="LiveId" clId="{FD16CB1A-2EE4-493A-8AC6-7F827F8DF1F1}" dt="2021-02-25T02:30:30.601" v="5319" actId="732"/>
          <ac:picMkLst>
            <pc:docMk/>
            <pc:sldMk cId="2330483288" sldId="263"/>
            <ac:picMk id="1028" creationId="{6978F012-8D9B-4190-B119-7CD73DC1E8A4}"/>
          </ac:picMkLst>
        </pc:picChg>
        <pc:picChg chg="add del mod ord">
          <ac:chgData name="Husain Rangwala" userId="500c2926e1a103f4" providerId="LiveId" clId="{FD16CB1A-2EE4-493A-8AC6-7F827F8DF1F1}" dt="2021-02-24T23:47:19.504" v="4698" actId="478"/>
          <ac:picMkLst>
            <pc:docMk/>
            <pc:sldMk cId="2330483288" sldId="263"/>
            <ac:picMk id="3074" creationId="{0D23717B-3946-4687-A74A-1E1C579ECEC2}"/>
          </ac:picMkLst>
        </pc:picChg>
        <pc:cxnChg chg="add del">
          <ac:chgData name="Husain Rangwala" userId="500c2926e1a103f4" providerId="LiveId" clId="{FD16CB1A-2EE4-493A-8AC6-7F827F8DF1F1}" dt="2021-02-24T21:50:25.919" v="2610" actId="26606"/>
          <ac:cxnSpMkLst>
            <pc:docMk/>
            <pc:sldMk cId="2330483288" sldId="263"/>
            <ac:cxnSpMk id="77" creationId="{CF8F36E2-BBE5-43FE-822F-AD8CAE08C071}"/>
          </ac:cxnSpMkLst>
        </pc:cxnChg>
        <pc:cxnChg chg="add del">
          <ac:chgData name="Husain Rangwala" userId="500c2926e1a103f4" providerId="LiveId" clId="{FD16CB1A-2EE4-493A-8AC6-7F827F8DF1F1}" dt="2021-02-24T22:25:17.095" v="3220" actId="26606"/>
          <ac:cxnSpMkLst>
            <pc:docMk/>
            <pc:sldMk cId="2330483288" sldId="263"/>
            <ac:cxnSpMk id="143" creationId="{CF8F36E2-BBE5-43FE-822F-AD8CAE08C071}"/>
          </ac:cxnSpMkLst>
        </pc:cxnChg>
        <pc:cxnChg chg="add del">
          <ac:chgData name="Husain Rangwala" userId="500c2926e1a103f4" providerId="LiveId" clId="{FD16CB1A-2EE4-493A-8AC6-7F827F8DF1F1}" dt="2021-02-24T21:44:46.176" v="2556" actId="26606"/>
          <ac:cxnSpMkLst>
            <pc:docMk/>
            <pc:sldMk cId="2330483288" sldId="263"/>
            <ac:cxnSpMk id="3077" creationId="{CF8F36E2-BBE5-43FE-822F-AD8CAE08C071}"/>
          </ac:cxnSpMkLst>
        </pc:cxnChg>
      </pc:sldChg>
      <pc:sldChg chg="addSp delSp modSp new del">
        <pc:chgData name="Husain Rangwala" userId="500c2926e1a103f4" providerId="LiveId" clId="{FD16CB1A-2EE4-493A-8AC6-7F827F8DF1F1}" dt="2021-02-22T22:23:41.125" v="665" actId="2696"/>
        <pc:sldMkLst>
          <pc:docMk/>
          <pc:sldMk cId="2618894025" sldId="263"/>
        </pc:sldMkLst>
        <pc:spChg chg="mod">
          <ac:chgData name="Husain Rangwala" userId="500c2926e1a103f4" providerId="LiveId" clId="{FD16CB1A-2EE4-493A-8AC6-7F827F8DF1F1}" dt="2021-02-22T22:20:58.454" v="592"/>
          <ac:spMkLst>
            <pc:docMk/>
            <pc:sldMk cId="2618894025" sldId="263"/>
            <ac:spMk id="2" creationId="{1CF566F4-358B-43D1-8291-0F3B66BFE992}"/>
          </ac:spMkLst>
        </pc:spChg>
        <pc:spChg chg="mod">
          <ac:chgData name="Husain Rangwala" userId="500c2926e1a103f4" providerId="LiveId" clId="{FD16CB1A-2EE4-493A-8AC6-7F827F8DF1F1}" dt="2021-02-22T22:20:58.454" v="592"/>
          <ac:spMkLst>
            <pc:docMk/>
            <pc:sldMk cId="2618894025" sldId="263"/>
            <ac:spMk id="3" creationId="{8D1090E5-D577-4096-9325-DF4A1FC3006C}"/>
          </ac:spMkLst>
        </pc:spChg>
        <pc:spChg chg="mod">
          <ac:chgData name="Husain Rangwala" userId="500c2926e1a103f4" providerId="LiveId" clId="{FD16CB1A-2EE4-493A-8AC6-7F827F8DF1F1}" dt="2021-02-22T22:20:58.454" v="592"/>
          <ac:spMkLst>
            <pc:docMk/>
            <pc:sldMk cId="2618894025" sldId="263"/>
            <ac:spMk id="4" creationId="{E68F0E5E-1AC6-4DC8-A915-1F127E9EA6D0}"/>
          </ac:spMkLst>
        </pc:spChg>
        <pc:spChg chg="mod">
          <ac:chgData name="Husain Rangwala" userId="500c2926e1a103f4" providerId="LiveId" clId="{FD16CB1A-2EE4-493A-8AC6-7F827F8DF1F1}" dt="2021-02-22T22:20:58.454" v="592"/>
          <ac:spMkLst>
            <pc:docMk/>
            <pc:sldMk cId="2618894025" sldId="263"/>
            <ac:spMk id="5" creationId="{606B25A1-7949-47F0-A360-09DEE2186F47}"/>
          </ac:spMkLst>
        </pc:spChg>
        <pc:spChg chg="mod">
          <ac:chgData name="Husain Rangwala" userId="500c2926e1a103f4" providerId="LiveId" clId="{FD16CB1A-2EE4-493A-8AC6-7F827F8DF1F1}" dt="2021-02-22T22:20:58.454" v="592"/>
          <ac:spMkLst>
            <pc:docMk/>
            <pc:sldMk cId="2618894025" sldId="263"/>
            <ac:spMk id="6" creationId="{94378247-CD96-4CF7-82F7-B44A2D32B846}"/>
          </ac:spMkLst>
        </pc:spChg>
        <pc:picChg chg="add del mod">
          <ac:chgData name="Husain Rangwala" userId="500c2926e1a103f4" providerId="LiveId" clId="{FD16CB1A-2EE4-493A-8AC6-7F827F8DF1F1}" dt="2021-02-22T22:20:27.225" v="586"/>
          <ac:picMkLst>
            <pc:docMk/>
            <pc:sldMk cId="2618894025" sldId="263"/>
            <ac:picMk id="7" creationId="{ACCDF161-C696-44CB-8EB0-7176B8CCE2AE}"/>
          </ac:picMkLst>
        </pc:picChg>
        <pc:picChg chg="add">
          <ac:chgData name="Husain Rangwala" userId="500c2926e1a103f4" providerId="LiveId" clId="{FD16CB1A-2EE4-493A-8AC6-7F827F8DF1F1}" dt="2021-02-22T22:20:27.447" v="587"/>
          <ac:picMkLst>
            <pc:docMk/>
            <pc:sldMk cId="2618894025" sldId="263"/>
            <ac:picMk id="8" creationId="{C2764F47-F14C-4658-BB7F-44DE380EF6F2}"/>
          </ac:picMkLst>
        </pc:picChg>
      </pc:sldChg>
      <pc:sldChg chg="addSp delSp modSp new mod ord setBg setClrOvrMap delDesignElem">
        <pc:chgData name="Husain Rangwala" userId="500c2926e1a103f4" providerId="LiveId" clId="{FD16CB1A-2EE4-493A-8AC6-7F827F8DF1F1}" dt="2021-02-25T01:13:27.938" v="5219" actId="20577"/>
        <pc:sldMkLst>
          <pc:docMk/>
          <pc:sldMk cId="3801436037" sldId="264"/>
        </pc:sldMkLst>
        <pc:spChg chg="mod">
          <ac:chgData name="Husain Rangwala" userId="500c2926e1a103f4" providerId="LiveId" clId="{FD16CB1A-2EE4-493A-8AC6-7F827F8DF1F1}" dt="2021-02-24T23:43:16.147" v="4606" actId="20577"/>
          <ac:spMkLst>
            <pc:docMk/>
            <pc:sldMk cId="3801436037" sldId="264"/>
            <ac:spMk id="2" creationId="{08BDE1F8-D595-497A-8E6E-F03CC20A38C3}"/>
          </ac:spMkLst>
        </pc:spChg>
        <pc:spChg chg="del mod ord">
          <ac:chgData name="Husain Rangwala" userId="500c2926e1a103f4" providerId="LiveId" clId="{FD16CB1A-2EE4-493A-8AC6-7F827F8DF1F1}" dt="2021-02-24T23:43:05.577" v="4600" actId="478"/>
          <ac:spMkLst>
            <pc:docMk/>
            <pc:sldMk cId="3801436037" sldId="264"/>
            <ac:spMk id="3" creationId="{2267E8AE-8357-4CA8-B8D2-9C017E52F4BF}"/>
          </ac:spMkLst>
        </pc:spChg>
        <pc:spChg chg="add del mod">
          <ac:chgData name="Husain Rangwala" userId="500c2926e1a103f4" providerId="LiveId" clId="{FD16CB1A-2EE4-493A-8AC6-7F827F8DF1F1}" dt="2021-02-24T22:03:46.314" v="2818" actId="478"/>
          <ac:spMkLst>
            <pc:docMk/>
            <pc:sldMk cId="3801436037" sldId="264"/>
            <ac:spMk id="4" creationId="{A6393223-CA60-4931-A94B-0B60F4E10DB8}"/>
          </ac:spMkLst>
        </pc:spChg>
        <pc:spChg chg="del">
          <ac:chgData name="Husain Rangwala" userId="500c2926e1a103f4" providerId="LiveId" clId="{FD16CB1A-2EE4-493A-8AC6-7F827F8DF1F1}" dt="2021-02-23T04:08:29.994" v="983"/>
          <ac:spMkLst>
            <pc:docMk/>
            <pc:sldMk cId="3801436037" sldId="264"/>
            <ac:spMk id="4" creationId="{CB776A5B-DB8D-4A50-8A45-12847A7A4F51}"/>
          </ac:spMkLst>
        </pc:spChg>
        <pc:spChg chg="del mod">
          <ac:chgData name="Husain Rangwala" userId="500c2926e1a103f4" providerId="LiveId" clId="{FD16CB1A-2EE4-493A-8AC6-7F827F8DF1F1}" dt="2021-02-24T22:27:43.115" v="3243" actId="478"/>
          <ac:spMkLst>
            <pc:docMk/>
            <pc:sldMk cId="3801436037" sldId="264"/>
            <ac:spMk id="5" creationId="{B3152EC5-2FB2-4C98-B5A4-62603E770CEA}"/>
          </ac:spMkLst>
        </pc:spChg>
        <pc:spChg chg="del mod ord">
          <ac:chgData name="Husain Rangwala" userId="500c2926e1a103f4" providerId="LiveId" clId="{FD16CB1A-2EE4-493A-8AC6-7F827F8DF1F1}" dt="2021-02-24T22:26:34.585" v="3231" actId="478"/>
          <ac:spMkLst>
            <pc:docMk/>
            <pc:sldMk cId="3801436037" sldId="264"/>
            <ac:spMk id="6" creationId="{96A060EF-D600-4137-9DB2-6F1195473A1D}"/>
          </ac:spMkLst>
        </pc:spChg>
        <pc:spChg chg="del mod">
          <ac:chgData name="Husain Rangwala" userId="500c2926e1a103f4" providerId="LiveId" clId="{FD16CB1A-2EE4-493A-8AC6-7F827F8DF1F1}" dt="2021-02-24T22:36:58.985" v="3667" actId="478"/>
          <ac:spMkLst>
            <pc:docMk/>
            <pc:sldMk cId="3801436037" sldId="264"/>
            <ac:spMk id="7" creationId="{15EF4FAD-F86E-42C0-82A6-35D761DB5AE6}"/>
          </ac:spMkLst>
        </pc:spChg>
        <pc:spChg chg="add del mod">
          <ac:chgData name="Husain Rangwala" userId="500c2926e1a103f4" providerId="LiveId" clId="{FD16CB1A-2EE4-493A-8AC6-7F827F8DF1F1}" dt="2021-02-25T01:13:27.938" v="5219" actId="20577"/>
          <ac:spMkLst>
            <pc:docMk/>
            <pc:sldMk cId="3801436037" sldId="264"/>
            <ac:spMk id="9" creationId="{47CFCBD4-87F4-4E70-9F61-1A40DA697565}"/>
          </ac:spMkLst>
        </pc:spChg>
        <pc:spChg chg="add del mod">
          <ac:chgData name="Husain Rangwala" userId="500c2926e1a103f4" providerId="LiveId" clId="{FD16CB1A-2EE4-493A-8AC6-7F827F8DF1F1}" dt="2021-02-24T22:47:44.173" v="3904" actId="478"/>
          <ac:spMkLst>
            <pc:docMk/>
            <pc:sldMk cId="3801436037" sldId="264"/>
            <ac:spMk id="10" creationId="{97978682-F66E-4E35-98CD-35726AB315D2}"/>
          </ac:spMkLst>
        </pc:spChg>
        <pc:spChg chg="add del">
          <ac:chgData name="Husain Rangwala" userId="500c2926e1a103f4" providerId="LiveId" clId="{FD16CB1A-2EE4-493A-8AC6-7F827F8DF1F1}" dt="2021-02-23T04:08:35.715" v="985" actId="26606"/>
          <ac:spMkLst>
            <pc:docMk/>
            <pc:sldMk cId="3801436037" sldId="264"/>
            <ac:spMk id="13" creationId="{201CC55D-ED54-4C5C-95E6-10947BD1103B}"/>
          </ac:spMkLst>
        </pc:spChg>
        <pc:spChg chg="add del">
          <ac:chgData name="Husain Rangwala" userId="500c2926e1a103f4" providerId="LiveId" clId="{FD16CB1A-2EE4-493A-8AC6-7F827F8DF1F1}" dt="2021-02-24T03:21:50.851" v="1140" actId="26606"/>
          <ac:spMkLst>
            <pc:docMk/>
            <pc:sldMk cId="3801436037" sldId="264"/>
            <ac:spMk id="17" creationId="{73ED6512-6858-4552-B699-9A97FE9A4EA2}"/>
          </ac:spMkLst>
        </pc:spChg>
        <pc:spChg chg="add del">
          <ac:chgData name="Husain Rangwala" userId="500c2926e1a103f4" providerId="LiveId" clId="{FD16CB1A-2EE4-493A-8AC6-7F827F8DF1F1}" dt="2021-02-23T04:08:35.715" v="985" actId="26606"/>
          <ac:spMkLst>
            <pc:docMk/>
            <pc:sldMk cId="3801436037" sldId="264"/>
            <ac:spMk id="19" creationId="{3873B707-463F-40B0-8227-E8CC6C67EB25}"/>
          </ac:spMkLst>
        </pc:spChg>
        <pc:spChg chg="add del">
          <ac:chgData name="Husain Rangwala" userId="500c2926e1a103f4" providerId="LiveId" clId="{FD16CB1A-2EE4-493A-8AC6-7F827F8DF1F1}" dt="2021-02-23T04:08:35.715" v="985" actId="26606"/>
          <ac:spMkLst>
            <pc:docMk/>
            <pc:sldMk cId="3801436037" sldId="264"/>
            <ac:spMk id="21" creationId="{C13237C8-E62C-4F0D-A318-BD6FB6C2D138}"/>
          </ac:spMkLst>
        </pc:spChg>
        <pc:spChg chg="add del mod">
          <ac:chgData name="Husain Rangwala" userId="500c2926e1a103f4" providerId="LiveId" clId="{FD16CB1A-2EE4-493A-8AC6-7F827F8DF1F1}" dt="2021-02-24T22:44:58.411" v="3804" actId="21"/>
          <ac:spMkLst>
            <pc:docMk/>
            <pc:sldMk cId="3801436037" sldId="264"/>
            <ac:spMk id="22" creationId="{4BF58AAE-D714-4B15-AB3B-5A51CA4E6907}"/>
          </ac:spMkLst>
        </pc:spChg>
        <pc:spChg chg="add del">
          <ac:chgData name="Husain Rangwala" userId="500c2926e1a103f4" providerId="LiveId" clId="{FD16CB1A-2EE4-493A-8AC6-7F827F8DF1F1}" dt="2021-02-23T04:08:35.715" v="985" actId="26606"/>
          <ac:spMkLst>
            <pc:docMk/>
            <pc:sldMk cId="3801436037" sldId="264"/>
            <ac:spMk id="23" creationId="{19C9EAEA-39D0-4B0E-A0EB-51E7B26740B1}"/>
          </ac:spMkLst>
        </pc:spChg>
        <pc:spChg chg="add mod">
          <ac:chgData name="Husain Rangwala" userId="500c2926e1a103f4" providerId="LiveId" clId="{FD16CB1A-2EE4-493A-8AC6-7F827F8DF1F1}" dt="2021-02-24T22:46:13.595" v="3814" actId="1076"/>
          <ac:spMkLst>
            <pc:docMk/>
            <pc:sldMk cId="3801436037" sldId="264"/>
            <ac:spMk id="23" creationId="{D37BDFA7-212D-4761-9C4D-6B7030EA0C54}"/>
          </ac:spMkLst>
        </pc:spChg>
        <pc:spChg chg="add del">
          <ac:chgData name="Husain Rangwala" userId="500c2926e1a103f4" providerId="LiveId" clId="{FD16CB1A-2EE4-493A-8AC6-7F827F8DF1F1}" dt="2021-02-23T04:08:43.204" v="987" actId="26606"/>
          <ac:spMkLst>
            <pc:docMk/>
            <pc:sldMk cId="3801436037" sldId="264"/>
            <ac:spMk id="25" creationId="{4038CB10-1F5C-4D54-9DF7-12586DE5B007}"/>
          </ac:spMkLst>
        </pc:spChg>
        <pc:spChg chg="add del">
          <ac:chgData name="Husain Rangwala" userId="500c2926e1a103f4" providerId="LiveId" clId="{FD16CB1A-2EE4-493A-8AC6-7F827F8DF1F1}" dt="2021-02-23T04:08:43.204" v="987" actId="26606"/>
          <ac:spMkLst>
            <pc:docMk/>
            <pc:sldMk cId="3801436037" sldId="264"/>
            <ac:spMk id="26" creationId="{73ED6512-6858-4552-B699-9A97FE9A4EA2}"/>
          </ac:spMkLst>
        </pc:spChg>
        <pc:spChg chg="add del">
          <ac:chgData name="Husain Rangwala" userId="500c2926e1a103f4" providerId="LiveId" clId="{FD16CB1A-2EE4-493A-8AC6-7F827F8DF1F1}" dt="2021-02-24T03:21:50.851" v="1140" actId="26606"/>
          <ac:spMkLst>
            <pc:docMk/>
            <pc:sldMk cId="3801436037" sldId="264"/>
            <ac:spMk id="28" creationId="{4038CB10-1F5C-4D54-9DF7-12586DE5B007}"/>
          </ac:spMkLst>
        </pc:spChg>
        <pc:spChg chg="add del">
          <ac:chgData name="Husain Rangwala" userId="500c2926e1a103f4" providerId="LiveId" clId="{FD16CB1A-2EE4-493A-8AC6-7F827F8DF1F1}" dt="2021-02-24T03:21:50.851" v="1140" actId="26606"/>
          <ac:spMkLst>
            <pc:docMk/>
            <pc:sldMk cId="3801436037" sldId="264"/>
            <ac:spMk id="29" creationId="{36D30126-6314-4A93-B27E-5C66CF781924}"/>
          </ac:spMkLst>
        </pc:spChg>
        <pc:spChg chg="add del">
          <ac:chgData name="Husain Rangwala" userId="500c2926e1a103f4" providerId="LiveId" clId="{FD16CB1A-2EE4-493A-8AC6-7F827F8DF1F1}" dt="2021-02-24T03:25:14.353" v="1189" actId="26606"/>
          <ac:spMkLst>
            <pc:docMk/>
            <pc:sldMk cId="3801436037" sldId="264"/>
            <ac:spMk id="34" creationId="{EE1FC7B4-E4A7-4452-B413-1A623E3A7230}"/>
          </ac:spMkLst>
        </pc:spChg>
        <pc:spChg chg="add del">
          <ac:chgData name="Husain Rangwala" userId="500c2926e1a103f4" providerId="LiveId" clId="{FD16CB1A-2EE4-493A-8AC6-7F827F8DF1F1}" dt="2021-02-24T03:25:14.353" v="1189" actId="26606"/>
          <ac:spMkLst>
            <pc:docMk/>
            <pc:sldMk cId="3801436037" sldId="264"/>
            <ac:spMk id="36" creationId="{E0709AF0-24F0-4486-B189-BE6386BDB198}"/>
          </ac:spMkLst>
        </pc:spChg>
        <pc:spChg chg="add del">
          <ac:chgData name="Husain Rangwala" userId="500c2926e1a103f4" providerId="LiveId" clId="{FD16CB1A-2EE4-493A-8AC6-7F827F8DF1F1}" dt="2021-02-24T03:25:14.353" v="1189" actId="26606"/>
          <ac:spMkLst>
            <pc:docMk/>
            <pc:sldMk cId="3801436037" sldId="264"/>
            <ac:spMk id="38" creationId="{FBE3B62F-5853-4A3C-B050-6186351A7176}"/>
          </ac:spMkLst>
        </pc:spChg>
        <pc:spChg chg="add del">
          <ac:chgData name="Husain Rangwala" userId="500c2926e1a103f4" providerId="LiveId" clId="{FD16CB1A-2EE4-493A-8AC6-7F827F8DF1F1}" dt="2021-02-24T22:03:53.219" v="2819" actId="26606"/>
          <ac:spMkLst>
            <pc:docMk/>
            <pc:sldMk cId="3801436037" sldId="264"/>
            <ac:spMk id="43" creationId="{9B76D444-2756-434F-AE61-96D69830C13E}"/>
          </ac:spMkLst>
        </pc:spChg>
        <pc:spChg chg="add del">
          <ac:chgData name="Husain Rangwala" userId="500c2926e1a103f4" providerId="LiveId" clId="{FD16CB1A-2EE4-493A-8AC6-7F827F8DF1F1}" dt="2021-02-24T21:56:58.351" v="2779" actId="26606"/>
          <ac:spMkLst>
            <pc:docMk/>
            <pc:sldMk cId="3801436037" sldId="264"/>
            <ac:spMk id="50" creationId="{B0792D4F-247E-46FE-85FC-881DEFA41D94}"/>
          </ac:spMkLst>
        </pc:spChg>
        <pc:spChg chg="add del">
          <ac:chgData name="Husain Rangwala" userId="500c2926e1a103f4" providerId="LiveId" clId="{FD16CB1A-2EE4-493A-8AC6-7F827F8DF1F1}" dt="2021-02-24T22:04:36.883" v="2823" actId="26606"/>
          <ac:spMkLst>
            <pc:docMk/>
            <pc:sldMk cId="3801436037" sldId="264"/>
            <ac:spMk id="71" creationId="{9B76D444-2756-434F-AE61-96D69830C13E}"/>
          </ac:spMkLst>
        </pc:spChg>
        <pc:spChg chg="add">
          <ac:chgData name="Husain Rangwala" userId="500c2926e1a103f4" providerId="LiveId" clId="{FD16CB1A-2EE4-493A-8AC6-7F827F8DF1F1}" dt="2021-02-24T22:04:36.883" v="2823" actId="26606"/>
          <ac:spMkLst>
            <pc:docMk/>
            <pc:sldMk cId="3801436037" sldId="264"/>
            <ac:spMk id="139" creationId="{9B76D444-2756-434F-AE61-96D69830C13E}"/>
          </ac:spMkLst>
        </pc:spChg>
        <pc:grpChg chg="add del">
          <ac:chgData name="Husain Rangwala" userId="500c2926e1a103f4" providerId="LiveId" clId="{FD16CB1A-2EE4-493A-8AC6-7F827F8DF1F1}" dt="2021-02-23T04:08:35.715" v="985" actId="26606"/>
          <ac:grpSpMkLst>
            <pc:docMk/>
            <pc:sldMk cId="3801436037" sldId="264"/>
            <ac:grpSpMk id="15" creationId="{1DE889C7-FAD6-4397-98E2-05D503484459}"/>
          </ac:grpSpMkLst>
        </pc:grpChg>
        <pc:picChg chg="add del mod ord">
          <ac:chgData name="Husain Rangwala" userId="500c2926e1a103f4" providerId="LiveId" clId="{FD16CB1A-2EE4-493A-8AC6-7F827F8DF1F1}" dt="2021-02-24T22:03:14.614" v="2809" actId="478"/>
          <ac:picMkLst>
            <pc:docMk/>
            <pc:sldMk cId="3801436037" sldId="264"/>
            <ac:picMk id="8" creationId="{F69C5B83-9777-409C-9CBC-2B228C451D8B}"/>
          </ac:picMkLst>
        </pc:picChg>
        <pc:picChg chg="add del mod">
          <ac:chgData name="Husain Rangwala" userId="500c2926e1a103f4" providerId="LiveId" clId="{FD16CB1A-2EE4-493A-8AC6-7F827F8DF1F1}" dt="2021-02-24T21:58:44.629" v="2808" actId="478"/>
          <ac:picMkLst>
            <pc:docMk/>
            <pc:sldMk cId="3801436037" sldId="264"/>
            <ac:picMk id="12" creationId="{F35F125C-F930-492A-8286-9C3C864672AE}"/>
          </ac:picMkLst>
        </pc:picChg>
        <pc:picChg chg="add del mod ord">
          <ac:chgData name="Husain Rangwala" userId="500c2926e1a103f4" providerId="LiveId" clId="{FD16CB1A-2EE4-493A-8AC6-7F827F8DF1F1}" dt="2021-02-24T22:04:30.688" v="2821" actId="478"/>
          <ac:picMkLst>
            <pc:docMk/>
            <pc:sldMk cId="3801436037" sldId="264"/>
            <ac:picMk id="2050" creationId="{45A3214B-5696-4BB5-A1AD-892297ACEB5A}"/>
          </ac:picMkLst>
        </pc:picChg>
        <pc:picChg chg="add del">
          <ac:chgData name="Husain Rangwala" userId="500c2926e1a103f4" providerId="LiveId" clId="{FD16CB1A-2EE4-493A-8AC6-7F827F8DF1F1}" dt="2021-02-24T22:04:30.688" v="2821" actId="478"/>
          <ac:picMkLst>
            <pc:docMk/>
            <pc:sldMk cId="3801436037" sldId="264"/>
            <ac:picMk id="2052" creationId="{DFFB6ADF-C767-4CD1-B4AC-241CFE9DA9EF}"/>
          </ac:picMkLst>
        </pc:picChg>
        <pc:picChg chg="add del mod ord">
          <ac:chgData name="Husain Rangwala" userId="500c2926e1a103f4" providerId="LiveId" clId="{FD16CB1A-2EE4-493A-8AC6-7F827F8DF1F1}" dt="2021-02-24T23:41:43.131" v="4478" actId="478"/>
          <ac:picMkLst>
            <pc:docMk/>
            <pc:sldMk cId="3801436037" sldId="264"/>
            <ac:picMk id="2054" creationId="{DC80563E-39C3-4155-9DCC-4A614B1B7634}"/>
          </ac:picMkLst>
        </pc:picChg>
        <pc:picChg chg="add del">
          <ac:chgData name="Husain Rangwala" userId="500c2926e1a103f4" providerId="LiveId" clId="{FD16CB1A-2EE4-493A-8AC6-7F827F8DF1F1}" dt="2021-02-24T23:38:46.662" v="4446"/>
          <ac:picMkLst>
            <pc:docMk/>
            <pc:sldMk cId="3801436037" sldId="264"/>
            <ac:picMk id="2056" creationId="{7916344C-DDFB-47C7-A927-55351BC92933}"/>
          </ac:picMkLst>
        </pc:picChg>
        <pc:picChg chg="add del mod">
          <ac:chgData name="Husain Rangwala" userId="500c2926e1a103f4" providerId="LiveId" clId="{FD16CB1A-2EE4-493A-8AC6-7F827F8DF1F1}" dt="2021-02-25T01:10:04.399" v="5037" actId="478"/>
          <ac:picMkLst>
            <pc:docMk/>
            <pc:sldMk cId="3801436037" sldId="264"/>
            <ac:picMk id="2058" creationId="{C794357F-9E83-47A1-8450-7F64B4C7E957}"/>
          </ac:picMkLst>
        </pc:picChg>
        <pc:picChg chg="add del mod">
          <ac:chgData name="Husain Rangwala" userId="500c2926e1a103f4" providerId="LiveId" clId="{FD16CB1A-2EE4-493A-8AC6-7F827F8DF1F1}" dt="2021-02-25T01:11:13.942" v="5045" actId="478"/>
          <ac:picMkLst>
            <pc:docMk/>
            <pc:sldMk cId="3801436037" sldId="264"/>
            <ac:picMk id="2060" creationId="{F4F934E8-377D-417A-8C77-5F87ECDC8478}"/>
          </ac:picMkLst>
        </pc:picChg>
        <pc:picChg chg="add mod">
          <ac:chgData name="Husain Rangwala" userId="500c2926e1a103f4" providerId="LiveId" clId="{FD16CB1A-2EE4-493A-8AC6-7F827F8DF1F1}" dt="2021-02-25T01:11:18.271" v="5047" actId="1076"/>
          <ac:picMkLst>
            <pc:docMk/>
            <pc:sldMk cId="3801436037" sldId="264"/>
            <ac:picMk id="2062" creationId="{A15B6017-A3B2-43DC-9E64-3D9713430DF8}"/>
          </ac:picMkLst>
        </pc:picChg>
        <pc:picChg chg="add mod">
          <ac:chgData name="Husain Rangwala" userId="500c2926e1a103f4" providerId="LiveId" clId="{FD16CB1A-2EE4-493A-8AC6-7F827F8DF1F1}" dt="2021-02-25T01:11:38.695" v="5053" actId="1076"/>
          <ac:picMkLst>
            <pc:docMk/>
            <pc:sldMk cId="3801436037" sldId="264"/>
            <ac:picMk id="2064" creationId="{3724A46F-076D-4E5E-9A37-DE17C3F3ADCB}"/>
          </ac:picMkLst>
        </pc:picChg>
        <pc:cxnChg chg="add del">
          <ac:chgData name="Husain Rangwala" userId="500c2926e1a103f4" providerId="LiveId" clId="{FD16CB1A-2EE4-493A-8AC6-7F827F8DF1F1}" dt="2021-02-24T22:03:53.219" v="2819" actId="26606"/>
          <ac:cxnSpMkLst>
            <pc:docMk/>
            <pc:sldMk cId="3801436037" sldId="264"/>
            <ac:cxnSpMk id="45" creationId="{CF8F36E2-BBE5-43FE-822F-AD8CAE08C071}"/>
          </ac:cxnSpMkLst>
        </pc:cxnChg>
        <pc:cxnChg chg="add del">
          <ac:chgData name="Husain Rangwala" userId="500c2926e1a103f4" providerId="LiveId" clId="{FD16CB1A-2EE4-493A-8AC6-7F827F8DF1F1}" dt="2021-02-24T21:56:58.351" v="2779" actId="26606"/>
          <ac:cxnSpMkLst>
            <pc:docMk/>
            <pc:sldMk cId="3801436037" sldId="264"/>
            <ac:cxnSpMk id="52" creationId="{7AD0F4D2-80E7-4A78-82EE-BEAEE4945407}"/>
          </ac:cxnSpMkLst>
        </pc:cxnChg>
        <pc:cxnChg chg="add del">
          <ac:chgData name="Husain Rangwala" userId="500c2926e1a103f4" providerId="LiveId" clId="{FD16CB1A-2EE4-493A-8AC6-7F827F8DF1F1}" dt="2021-02-24T22:04:36.883" v="2823" actId="26606"/>
          <ac:cxnSpMkLst>
            <pc:docMk/>
            <pc:sldMk cId="3801436037" sldId="264"/>
            <ac:cxnSpMk id="73" creationId="{EDF5FE34-0A41-407A-8D94-10FCF68F1D0B}"/>
          </ac:cxnSpMkLst>
        </pc:cxnChg>
        <pc:cxnChg chg="add">
          <ac:chgData name="Husain Rangwala" userId="500c2926e1a103f4" providerId="LiveId" clId="{FD16CB1A-2EE4-493A-8AC6-7F827F8DF1F1}" dt="2021-02-24T22:04:36.883" v="2823" actId="26606"/>
          <ac:cxnSpMkLst>
            <pc:docMk/>
            <pc:sldMk cId="3801436037" sldId="264"/>
            <ac:cxnSpMk id="141" creationId="{EDF5FE34-0A41-407A-8D94-10FCF68F1D0B}"/>
          </ac:cxnSpMkLst>
        </pc:cxnChg>
      </pc:sldChg>
      <pc:sldChg chg="addSp delSp modSp new mod ord setBg setClrOvrMap delDesignElem">
        <pc:chgData name="Husain Rangwala" userId="500c2926e1a103f4" providerId="LiveId" clId="{FD16CB1A-2EE4-493A-8AC6-7F827F8DF1F1}" dt="2021-02-24T23:40:43.400" v="4471" actId="20577"/>
        <pc:sldMkLst>
          <pc:docMk/>
          <pc:sldMk cId="2889872130" sldId="265"/>
        </pc:sldMkLst>
        <pc:spChg chg="mod ord">
          <ac:chgData name="Husain Rangwala" userId="500c2926e1a103f4" providerId="LiveId" clId="{FD16CB1A-2EE4-493A-8AC6-7F827F8DF1F1}" dt="2021-02-24T23:30:06.749" v="4395" actId="20577"/>
          <ac:spMkLst>
            <pc:docMk/>
            <pc:sldMk cId="2889872130" sldId="265"/>
            <ac:spMk id="2" creationId="{17830698-69A8-48D1-97CD-A65E568053BC}"/>
          </ac:spMkLst>
        </pc:spChg>
        <pc:spChg chg="del">
          <ac:chgData name="Husain Rangwala" userId="500c2926e1a103f4" providerId="LiveId" clId="{FD16CB1A-2EE4-493A-8AC6-7F827F8DF1F1}" dt="2021-02-23T04:07:07.356" v="964" actId="26606"/>
          <ac:spMkLst>
            <pc:docMk/>
            <pc:sldMk cId="2889872130" sldId="265"/>
            <ac:spMk id="3" creationId="{1AF0D1BB-F43D-4373-A9F3-88701F0F19DD}"/>
          </ac:spMkLst>
        </pc:spChg>
        <pc:spChg chg="add mod">
          <ac:chgData name="Husain Rangwala" userId="500c2926e1a103f4" providerId="LiveId" clId="{FD16CB1A-2EE4-493A-8AC6-7F827F8DF1F1}" dt="2021-02-24T22:43:04.713" v="3781" actId="20577"/>
          <ac:spMkLst>
            <pc:docMk/>
            <pc:sldMk cId="2889872130" sldId="265"/>
            <ac:spMk id="3" creationId="{F169D7D2-ACFD-47A3-B5E1-87FF0BBC923C}"/>
          </ac:spMkLst>
        </pc:spChg>
        <pc:spChg chg="del mod ord">
          <ac:chgData name="Husain Rangwala" userId="500c2926e1a103f4" providerId="LiveId" clId="{FD16CB1A-2EE4-493A-8AC6-7F827F8DF1F1}" dt="2021-02-23T20:32:09.200" v="1071" actId="478"/>
          <ac:spMkLst>
            <pc:docMk/>
            <pc:sldMk cId="2889872130" sldId="265"/>
            <ac:spMk id="4" creationId="{8F83FA98-BE79-4954-98DE-8652CA25AD8E}"/>
          </ac:spMkLst>
        </pc:spChg>
        <pc:spChg chg="add mod">
          <ac:chgData name="Husain Rangwala" userId="500c2926e1a103f4" providerId="LiveId" clId="{FD16CB1A-2EE4-493A-8AC6-7F827F8DF1F1}" dt="2021-02-24T23:40:39.425" v="4469" actId="20577"/>
          <ac:spMkLst>
            <pc:docMk/>
            <pc:sldMk cId="2889872130" sldId="265"/>
            <ac:spMk id="4" creationId="{A6F9FA6B-A886-4E92-AA66-B23F8F050FB4}"/>
          </ac:spMkLst>
        </pc:spChg>
        <pc:spChg chg="add del mod ord">
          <ac:chgData name="Husain Rangwala" userId="500c2926e1a103f4" providerId="LiveId" clId="{FD16CB1A-2EE4-493A-8AC6-7F827F8DF1F1}" dt="2021-02-24T22:43:15.519" v="3785" actId="478"/>
          <ac:spMkLst>
            <pc:docMk/>
            <pc:sldMk cId="2889872130" sldId="265"/>
            <ac:spMk id="5" creationId="{46E14291-204E-4A3A-8C15-533EBEAD68DA}"/>
          </ac:spMkLst>
        </pc:spChg>
        <pc:spChg chg="add del mod ord">
          <ac:chgData name="Husain Rangwala" userId="500c2926e1a103f4" providerId="LiveId" clId="{FD16CB1A-2EE4-493A-8AC6-7F827F8DF1F1}" dt="2021-02-23T20:32:14.676" v="1075" actId="26606"/>
          <ac:spMkLst>
            <pc:docMk/>
            <pc:sldMk cId="2889872130" sldId="265"/>
            <ac:spMk id="6" creationId="{18B11DF1-B1BF-4F82-9574-A98739BCE8AE}"/>
          </ac:spMkLst>
        </pc:spChg>
        <pc:spChg chg="mod ord">
          <ac:chgData name="Husain Rangwala" userId="500c2926e1a103f4" providerId="LiveId" clId="{FD16CB1A-2EE4-493A-8AC6-7F827F8DF1F1}" dt="2021-02-24T22:43:02.594" v="3779" actId="26606"/>
          <ac:spMkLst>
            <pc:docMk/>
            <pc:sldMk cId="2889872130" sldId="265"/>
            <ac:spMk id="7" creationId="{4810A43A-717B-4417-A239-FDF6A1AD5769}"/>
          </ac:spMkLst>
        </pc:spChg>
        <pc:spChg chg="add del mod">
          <ac:chgData name="Husain Rangwala" userId="500c2926e1a103f4" providerId="LiveId" clId="{FD16CB1A-2EE4-493A-8AC6-7F827F8DF1F1}" dt="2021-02-24T22:39:13.364" v="3696" actId="478"/>
          <ac:spMkLst>
            <pc:docMk/>
            <pc:sldMk cId="2889872130" sldId="265"/>
            <ac:spMk id="16" creationId="{EC939ECF-7AC2-4FE3-A1F0-937796770437}"/>
          </ac:spMkLst>
        </pc:spChg>
        <pc:spChg chg="add del mod">
          <ac:chgData name="Husain Rangwala" userId="500c2926e1a103f4" providerId="LiveId" clId="{FD16CB1A-2EE4-493A-8AC6-7F827F8DF1F1}" dt="2021-02-24T23:40:43.400" v="4471" actId="20577"/>
          <ac:spMkLst>
            <pc:docMk/>
            <pc:sldMk cId="2889872130" sldId="265"/>
            <ac:spMk id="29" creationId="{3ECAF1D9-B4EF-4C39-96E5-8CEB1EC4ACC9}"/>
          </ac:spMkLst>
        </pc:spChg>
        <pc:spChg chg="add del">
          <ac:chgData name="Husain Rangwala" userId="500c2926e1a103f4" providerId="LiveId" clId="{FD16CB1A-2EE4-493A-8AC6-7F827F8DF1F1}" dt="2021-02-23T04:07:42.917" v="970" actId="26606"/>
          <ac:spMkLst>
            <pc:docMk/>
            <pc:sldMk cId="2889872130" sldId="265"/>
            <ac:spMk id="71" creationId="{4038CB10-1F5C-4D54-9DF7-12586DE5B007}"/>
          </ac:spMkLst>
        </pc:spChg>
        <pc:spChg chg="add del">
          <ac:chgData name="Husain Rangwala" userId="500c2926e1a103f4" providerId="LiveId" clId="{FD16CB1A-2EE4-493A-8AC6-7F827F8DF1F1}" dt="2021-02-23T04:07:42.917" v="970" actId="26606"/>
          <ac:spMkLst>
            <pc:docMk/>
            <pc:sldMk cId="2889872130" sldId="265"/>
            <ac:spMk id="73" creationId="{73ED6512-6858-4552-B699-9A97FE9A4EA2}"/>
          </ac:spMkLst>
        </pc:spChg>
        <pc:spChg chg="add del">
          <ac:chgData name="Husain Rangwala" userId="500c2926e1a103f4" providerId="LiveId" clId="{FD16CB1A-2EE4-493A-8AC6-7F827F8DF1F1}" dt="2021-02-23T17:46:17.425" v="1008" actId="26606"/>
          <ac:spMkLst>
            <pc:docMk/>
            <pc:sldMk cId="2889872130" sldId="265"/>
            <ac:spMk id="81" creationId="{4038CB10-1F5C-4D54-9DF7-12586DE5B007}"/>
          </ac:spMkLst>
        </pc:spChg>
        <pc:spChg chg="add del">
          <ac:chgData name="Husain Rangwala" userId="500c2926e1a103f4" providerId="LiveId" clId="{FD16CB1A-2EE4-493A-8AC6-7F827F8DF1F1}" dt="2021-02-23T17:46:17.425" v="1008" actId="26606"/>
          <ac:spMkLst>
            <pc:docMk/>
            <pc:sldMk cId="2889872130" sldId="265"/>
            <ac:spMk id="83" creationId="{73ED6512-6858-4552-B699-9A97FE9A4EA2}"/>
          </ac:spMkLst>
        </pc:spChg>
        <pc:spChg chg="add del">
          <ac:chgData name="Husain Rangwala" userId="500c2926e1a103f4" providerId="LiveId" clId="{FD16CB1A-2EE4-493A-8AC6-7F827F8DF1F1}" dt="2021-02-23T18:09:35.073" v="1011" actId="26606"/>
          <ac:spMkLst>
            <pc:docMk/>
            <pc:sldMk cId="2889872130" sldId="265"/>
            <ac:spMk id="85" creationId="{4038CB10-1F5C-4D54-9DF7-12586DE5B007}"/>
          </ac:spMkLst>
        </pc:spChg>
        <pc:spChg chg="add del">
          <ac:chgData name="Husain Rangwala" userId="500c2926e1a103f4" providerId="LiveId" clId="{FD16CB1A-2EE4-493A-8AC6-7F827F8DF1F1}" dt="2021-02-23T18:09:35.073" v="1011" actId="26606"/>
          <ac:spMkLst>
            <pc:docMk/>
            <pc:sldMk cId="2889872130" sldId="265"/>
            <ac:spMk id="87" creationId="{73ED6512-6858-4552-B699-9A97FE9A4EA2}"/>
          </ac:spMkLst>
        </pc:spChg>
        <pc:spChg chg="add del">
          <ac:chgData name="Husain Rangwala" userId="500c2926e1a103f4" providerId="LiveId" clId="{FD16CB1A-2EE4-493A-8AC6-7F827F8DF1F1}" dt="2021-02-24T03:21:45.082" v="1139" actId="26606"/>
          <ac:spMkLst>
            <pc:docMk/>
            <pc:sldMk cId="2889872130" sldId="265"/>
            <ac:spMk id="88" creationId="{679245A0-EF2A-46FE-AC09-8CD34B197288}"/>
          </ac:spMkLst>
        </pc:spChg>
        <pc:spChg chg="add del">
          <ac:chgData name="Husain Rangwala" userId="500c2926e1a103f4" providerId="LiveId" clId="{FD16CB1A-2EE4-493A-8AC6-7F827F8DF1F1}" dt="2021-02-24T22:37:43.603" v="3671" actId="26606"/>
          <ac:spMkLst>
            <pc:docMk/>
            <pc:sldMk cId="2889872130" sldId="265"/>
            <ac:spMk id="93" creationId="{2C6A2225-94AF-4BC4-98F4-77746E7B10A9}"/>
          </ac:spMkLst>
        </pc:spChg>
        <pc:spChg chg="add del">
          <ac:chgData name="Husain Rangwala" userId="500c2926e1a103f4" providerId="LiveId" clId="{FD16CB1A-2EE4-493A-8AC6-7F827F8DF1F1}" dt="2021-02-24T22:37:43.603" v="3671" actId="26606"/>
          <ac:spMkLst>
            <pc:docMk/>
            <pc:sldMk cId="2889872130" sldId="265"/>
            <ac:spMk id="95" creationId="{648F5915-2CE1-4F74-88C5-D4366893D2DF}"/>
          </ac:spMkLst>
        </pc:spChg>
        <pc:spChg chg="add del">
          <ac:chgData name="Husain Rangwala" userId="500c2926e1a103f4" providerId="LiveId" clId="{FD16CB1A-2EE4-493A-8AC6-7F827F8DF1F1}" dt="2021-02-24T22:42:33.632" v="3774" actId="26606"/>
          <ac:spMkLst>
            <pc:docMk/>
            <pc:sldMk cId="2889872130" sldId="265"/>
            <ac:spMk id="104" creationId="{C62225A2-D3F0-45D1-9C47-B10375316553}"/>
          </ac:spMkLst>
        </pc:spChg>
        <pc:spChg chg="add del">
          <ac:chgData name="Husain Rangwala" userId="500c2926e1a103f4" providerId="LiveId" clId="{FD16CB1A-2EE4-493A-8AC6-7F827F8DF1F1}" dt="2021-02-24T22:42:33.632" v="3774" actId="26606"/>
          <ac:spMkLst>
            <pc:docMk/>
            <pc:sldMk cId="2889872130" sldId="265"/>
            <ac:spMk id="106" creationId="{1B9FBFA8-6AF4-4091-9C8B-DEC6D89338F0}"/>
          </ac:spMkLst>
        </pc:spChg>
        <pc:spChg chg="add del">
          <ac:chgData name="Husain Rangwala" userId="500c2926e1a103f4" providerId="LiveId" clId="{FD16CB1A-2EE4-493A-8AC6-7F827F8DF1F1}" dt="2021-02-23T17:46:17.416" v="1007" actId="26606"/>
          <ac:spMkLst>
            <pc:docMk/>
            <pc:sldMk cId="2889872130" sldId="265"/>
            <ac:spMk id="135" creationId="{4038CB10-1F5C-4D54-9DF7-12586DE5B007}"/>
          </ac:spMkLst>
        </pc:spChg>
        <pc:spChg chg="add del">
          <ac:chgData name="Husain Rangwala" userId="500c2926e1a103f4" providerId="LiveId" clId="{FD16CB1A-2EE4-493A-8AC6-7F827F8DF1F1}" dt="2021-02-23T04:07:40.966" v="967" actId="26606"/>
          <ac:spMkLst>
            <pc:docMk/>
            <pc:sldMk cId="2889872130" sldId="265"/>
            <ac:spMk id="137" creationId="{4038CB10-1F5C-4D54-9DF7-12586DE5B007}"/>
          </ac:spMkLst>
        </pc:spChg>
        <pc:spChg chg="add del">
          <ac:chgData name="Husain Rangwala" userId="500c2926e1a103f4" providerId="LiveId" clId="{FD16CB1A-2EE4-493A-8AC6-7F827F8DF1F1}" dt="2021-02-23T04:07:40.966" v="967" actId="26606"/>
          <ac:spMkLst>
            <pc:docMk/>
            <pc:sldMk cId="2889872130" sldId="265"/>
            <ac:spMk id="139" creationId="{73ED6512-6858-4552-B699-9A97FE9A4EA2}"/>
          </ac:spMkLst>
        </pc:spChg>
        <pc:spChg chg="add del">
          <ac:chgData name="Husain Rangwala" userId="500c2926e1a103f4" providerId="LiveId" clId="{FD16CB1A-2EE4-493A-8AC6-7F827F8DF1F1}" dt="2021-02-23T17:45:23.327" v="999" actId="26606"/>
          <ac:spMkLst>
            <pc:docMk/>
            <pc:sldMk cId="2889872130" sldId="265"/>
            <ac:spMk id="141" creationId="{4A37A7FF-19A5-40D8-8D0C-E780CBD33087}"/>
          </ac:spMkLst>
        </pc:spChg>
        <pc:spChg chg="add del">
          <ac:chgData name="Husain Rangwala" userId="500c2926e1a103f4" providerId="LiveId" clId="{FD16CB1A-2EE4-493A-8AC6-7F827F8DF1F1}" dt="2021-02-23T17:45:23.327" v="999" actId="26606"/>
          <ac:spMkLst>
            <pc:docMk/>
            <pc:sldMk cId="2889872130" sldId="265"/>
            <ac:spMk id="143" creationId="{73ED6512-6858-4552-B699-9A97FE9A4EA2}"/>
          </ac:spMkLst>
        </pc:spChg>
        <pc:spChg chg="add del">
          <ac:chgData name="Husain Rangwala" userId="500c2926e1a103f4" providerId="LiveId" clId="{FD16CB1A-2EE4-493A-8AC6-7F827F8DF1F1}" dt="2021-02-23T20:32:14.676" v="1075" actId="26606"/>
          <ac:spMkLst>
            <pc:docMk/>
            <pc:sldMk cId="2889872130" sldId="265"/>
            <ac:spMk id="145" creationId="{19C9EAEA-39D0-4B0E-A0EB-51E7B26740B1}"/>
          </ac:spMkLst>
        </pc:spChg>
        <pc:spChg chg="add del">
          <ac:chgData name="Husain Rangwala" userId="500c2926e1a103f4" providerId="LiveId" clId="{FD16CB1A-2EE4-493A-8AC6-7F827F8DF1F1}" dt="2021-02-24T03:22:21.790" v="1144" actId="26606"/>
          <ac:spMkLst>
            <pc:docMk/>
            <pc:sldMk cId="2889872130" sldId="265"/>
            <ac:spMk id="152" creationId="{823AC064-BC96-4F32-8AE1-B2FD38754823}"/>
          </ac:spMkLst>
        </pc:spChg>
        <pc:spChg chg="add del">
          <ac:chgData name="Husain Rangwala" userId="500c2926e1a103f4" providerId="LiveId" clId="{FD16CB1A-2EE4-493A-8AC6-7F827F8DF1F1}" dt="2021-02-23T17:46:17.416" v="1007" actId="26606"/>
          <ac:spMkLst>
            <pc:docMk/>
            <pc:sldMk cId="2889872130" sldId="265"/>
            <ac:spMk id="4101" creationId="{73ED6512-6858-4552-B699-9A97FE9A4EA2}"/>
          </ac:spMkLst>
        </pc:spChg>
        <pc:spChg chg="add del">
          <ac:chgData name="Husain Rangwala" userId="500c2926e1a103f4" providerId="LiveId" clId="{FD16CB1A-2EE4-493A-8AC6-7F827F8DF1F1}" dt="2021-02-23T04:07:42.907" v="969" actId="26606"/>
          <ac:spMkLst>
            <pc:docMk/>
            <pc:sldMk cId="2889872130" sldId="265"/>
            <ac:spMk id="4102" creationId="{5E52985E-2553-471E-82AA-5ED7A329890A}"/>
          </ac:spMkLst>
        </pc:spChg>
        <pc:spChg chg="add del">
          <ac:chgData name="Husain Rangwala" userId="500c2926e1a103f4" providerId="LiveId" clId="{FD16CB1A-2EE4-493A-8AC6-7F827F8DF1F1}" dt="2021-02-23T20:32:14.676" v="1075" actId="26606"/>
          <ac:spMkLst>
            <pc:docMk/>
            <pc:sldMk cId="2889872130" sldId="265"/>
            <ac:spMk id="4104" creationId="{201CC55D-ED54-4C5C-95E6-10947BD1103B}"/>
          </ac:spMkLst>
        </pc:spChg>
        <pc:spChg chg="add del">
          <ac:chgData name="Husain Rangwala" userId="500c2926e1a103f4" providerId="LiveId" clId="{FD16CB1A-2EE4-493A-8AC6-7F827F8DF1F1}" dt="2021-02-23T17:45:23.327" v="999" actId="26606"/>
          <ac:spMkLst>
            <pc:docMk/>
            <pc:sldMk cId="2889872130" sldId="265"/>
            <ac:spMk id="4105" creationId="{4038CB10-1F5C-4D54-9DF7-12586DE5B007}"/>
          </ac:spMkLst>
        </pc:spChg>
        <pc:spChg chg="add del">
          <ac:chgData name="Husain Rangwala" userId="500c2926e1a103f4" providerId="LiveId" clId="{FD16CB1A-2EE4-493A-8AC6-7F827F8DF1F1}" dt="2021-02-23T17:45:23.327" v="999" actId="26606"/>
          <ac:spMkLst>
            <pc:docMk/>
            <pc:sldMk cId="2889872130" sldId="265"/>
            <ac:spMk id="4106" creationId="{33B81349-3A7E-4A66-9ED9-66E6F8E29C4A}"/>
          </ac:spMkLst>
        </pc:spChg>
        <pc:spChg chg="add del">
          <ac:chgData name="Husain Rangwala" userId="500c2926e1a103f4" providerId="LiveId" clId="{FD16CB1A-2EE4-493A-8AC6-7F827F8DF1F1}" dt="2021-02-23T20:32:14.676" v="1075" actId="26606"/>
          <ac:spMkLst>
            <pc:docMk/>
            <pc:sldMk cId="2889872130" sldId="265"/>
            <ac:spMk id="4109" creationId="{3873B707-463F-40B0-8227-E8CC6C67EB25}"/>
          </ac:spMkLst>
        </pc:spChg>
        <pc:spChg chg="add del">
          <ac:chgData name="Husain Rangwala" userId="500c2926e1a103f4" providerId="LiveId" clId="{FD16CB1A-2EE4-493A-8AC6-7F827F8DF1F1}" dt="2021-02-23T20:32:14.676" v="1075" actId="26606"/>
          <ac:spMkLst>
            <pc:docMk/>
            <pc:sldMk cId="2889872130" sldId="265"/>
            <ac:spMk id="4110" creationId="{C13237C8-E62C-4F0D-A318-BD6FB6C2D138}"/>
          </ac:spMkLst>
        </pc:spChg>
        <pc:spChg chg="add del">
          <ac:chgData name="Husain Rangwala" userId="500c2926e1a103f4" providerId="LiveId" clId="{FD16CB1A-2EE4-493A-8AC6-7F827F8DF1F1}" dt="2021-02-23T20:32:14.670" v="1074" actId="26606"/>
          <ac:spMkLst>
            <pc:docMk/>
            <pc:sldMk cId="2889872130" sldId="265"/>
            <ac:spMk id="4112" creationId="{A5711A0E-A428-4ED1-96CB-33D69FD842E4}"/>
          </ac:spMkLst>
        </pc:spChg>
        <pc:spChg chg="add del">
          <ac:chgData name="Husain Rangwala" userId="500c2926e1a103f4" providerId="LiveId" clId="{FD16CB1A-2EE4-493A-8AC6-7F827F8DF1F1}" dt="2021-02-23T20:33:20.318" v="1076" actId="26606"/>
          <ac:spMkLst>
            <pc:docMk/>
            <pc:sldMk cId="2889872130" sldId="265"/>
            <ac:spMk id="4114" creationId="{99ED5833-B85B-4103-8A3B-CAB0308E6C15}"/>
          </ac:spMkLst>
        </pc:spChg>
        <pc:spChg chg="add del mod">
          <ac:chgData name="Husain Rangwala" userId="500c2926e1a103f4" providerId="LiveId" clId="{FD16CB1A-2EE4-493A-8AC6-7F827F8DF1F1}" dt="2021-02-24T22:32:41.219" v="3543" actId="478"/>
          <ac:spMkLst>
            <pc:docMk/>
            <pc:sldMk cId="2889872130" sldId="265"/>
            <ac:spMk id="4115" creationId="{18B11DF1-B1BF-4F82-9574-A98739BCE8AE}"/>
          </ac:spMkLst>
        </pc:spChg>
        <pc:spChg chg="add del">
          <ac:chgData name="Husain Rangwala" userId="500c2926e1a103f4" providerId="LiveId" clId="{FD16CB1A-2EE4-493A-8AC6-7F827F8DF1F1}" dt="2021-02-24T22:38:59.973" v="3692" actId="26606"/>
          <ac:spMkLst>
            <pc:docMk/>
            <pc:sldMk cId="2889872130" sldId="265"/>
            <ac:spMk id="4117" creationId="{823AC064-BC96-4F32-8AE1-B2FD38754823}"/>
          </ac:spMkLst>
        </pc:spChg>
        <pc:spChg chg="add del">
          <ac:chgData name="Husain Rangwala" userId="500c2926e1a103f4" providerId="LiveId" clId="{FD16CB1A-2EE4-493A-8AC6-7F827F8DF1F1}" dt="2021-02-24T22:37:45.134" v="3673" actId="26606"/>
          <ac:spMkLst>
            <pc:docMk/>
            <pc:sldMk cId="2889872130" sldId="265"/>
            <ac:spMk id="4121" creationId="{A86541C6-61B1-4DAA-B57A-EAF3F24F0491}"/>
          </ac:spMkLst>
        </pc:spChg>
        <pc:spChg chg="add del">
          <ac:chgData name="Husain Rangwala" userId="500c2926e1a103f4" providerId="LiveId" clId="{FD16CB1A-2EE4-493A-8AC6-7F827F8DF1F1}" dt="2021-02-24T22:37:45.134" v="3673" actId="26606"/>
          <ac:spMkLst>
            <pc:docMk/>
            <pc:sldMk cId="2889872130" sldId="265"/>
            <ac:spMk id="4122" creationId="{71750011-2006-46BB-AFDE-C6E461752333}"/>
          </ac:spMkLst>
        </pc:spChg>
        <pc:spChg chg="add del">
          <ac:chgData name="Husain Rangwala" userId="500c2926e1a103f4" providerId="LiveId" clId="{FD16CB1A-2EE4-493A-8AC6-7F827F8DF1F1}" dt="2021-02-24T22:38:38.273" v="3690" actId="26606"/>
          <ac:spMkLst>
            <pc:docMk/>
            <pc:sldMk cId="2889872130" sldId="265"/>
            <ac:spMk id="4123" creationId="{A86541C6-61B1-4DAA-B57A-EAF3F24F0491}"/>
          </ac:spMkLst>
        </pc:spChg>
        <pc:spChg chg="add del">
          <ac:chgData name="Husain Rangwala" userId="500c2926e1a103f4" providerId="LiveId" clId="{FD16CB1A-2EE4-493A-8AC6-7F827F8DF1F1}" dt="2021-02-24T22:37:47.759" v="3675" actId="26606"/>
          <ac:spMkLst>
            <pc:docMk/>
            <pc:sldMk cId="2889872130" sldId="265"/>
            <ac:spMk id="4124" creationId="{2C6A2225-94AF-4BC4-98F4-77746E7B10A9}"/>
          </ac:spMkLst>
        </pc:spChg>
        <pc:spChg chg="add del">
          <ac:chgData name="Husain Rangwala" userId="500c2926e1a103f4" providerId="LiveId" clId="{FD16CB1A-2EE4-493A-8AC6-7F827F8DF1F1}" dt="2021-02-24T22:37:47.759" v="3675" actId="26606"/>
          <ac:spMkLst>
            <pc:docMk/>
            <pc:sldMk cId="2889872130" sldId="265"/>
            <ac:spMk id="4125" creationId="{648F5915-2CE1-4F74-88C5-D4366893D2DF}"/>
          </ac:spMkLst>
        </pc:spChg>
        <pc:spChg chg="add del">
          <ac:chgData name="Husain Rangwala" userId="500c2926e1a103f4" providerId="LiveId" clId="{FD16CB1A-2EE4-493A-8AC6-7F827F8DF1F1}" dt="2021-02-24T22:38:38.273" v="3690" actId="26606"/>
          <ac:spMkLst>
            <pc:docMk/>
            <pc:sldMk cId="2889872130" sldId="265"/>
            <ac:spMk id="4126" creationId="{71750011-2006-46BB-AFDE-C6E461752333}"/>
          </ac:spMkLst>
        </pc:spChg>
        <pc:spChg chg="add del">
          <ac:chgData name="Husain Rangwala" userId="500c2926e1a103f4" providerId="LiveId" clId="{FD16CB1A-2EE4-493A-8AC6-7F827F8DF1F1}" dt="2021-02-24T22:37:49.644" v="3677" actId="26606"/>
          <ac:spMkLst>
            <pc:docMk/>
            <pc:sldMk cId="2889872130" sldId="265"/>
            <ac:spMk id="4127" creationId="{A86541C6-61B1-4DAA-B57A-EAF3F24F0491}"/>
          </ac:spMkLst>
        </pc:spChg>
        <pc:spChg chg="add del">
          <ac:chgData name="Husain Rangwala" userId="500c2926e1a103f4" providerId="LiveId" clId="{FD16CB1A-2EE4-493A-8AC6-7F827F8DF1F1}" dt="2021-02-24T22:37:49.644" v="3677" actId="26606"/>
          <ac:spMkLst>
            <pc:docMk/>
            <pc:sldMk cId="2889872130" sldId="265"/>
            <ac:spMk id="4128" creationId="{71750011-2006-46BB-AFDE-C6E461752333}"/>
          </ac:spMkLst>
        </pc:spChg>
        <pc:spChg chg="add del">
          <ac:chgData name="Husain Rangwala" userId="500c2926e1a103f4" providerId="LiveId" clId="{FD16CB1A-2EE4-493A-8AC6-7F827F8DF1F1}" dt="2021-02-24T22:43:02.595" v="3780" actId="26606"/>
          <ac:spMkLst>
            <pc:docMk/>
            <pc:sldMk cId="2889872130" sldId="265"/>
            <ac:spMk id="4129" creationId="{2C6A2225-94AF-4BC4-98F4-77746E7B10A9}"/>
          </ac:spMkLst>
        </pc:spChg>
        <pc:spChg chg="add del">
          <ac:chgData name="Husain Rangwala" userId="500c2926e1a103f4" providerId="LiveId" clId="{FD16CB1A-2EE4-493A-8AC6-7F827F8DF1F1}" dt="2021-02-24T22:43:02.595" v="3780" actId="26606"/>
          <ac:spMkLst>
            <pc:docMk/>
            <pc:sldMk cId="2889872130" sldId="265"/>
            <ac:spMk id="4130" creationId="{648F5915-2CE1-4F74-88C5-D4366893D2DF}"/>
          </ac:spMkLst>
        </pc:spChg>
        <pc:spChg chg="add del">
          <ac:chgData name="Husain Rangwala" userId="500c2926e1a103f4" providerId="LiveId" clId="{FD16CB1A-2EE4-493A-8AC6-7F827F8DF1F1}" dt="2021-02-24T22:43:02.594" v="3779" actId="26606"/>
          <ac:spMkLst>
            <pc:docMk/>
            <pc:sldMk cId="2889872130" sldId="265"/>
            <ac:spMk id="4132" creationId="{2B39286B-772E-4B31-95F0-33484AFAA6E6}"/>
          </ac:spMkLst>
        </pc:spChg>
        <pc:spChg chg="add">
          <ac:chgData name="Husain Rangwala" userId="500c2926e1a103f4" providerId="LiveId" clId="{FD16CB1A-2EE4-493A-8AC6-7F827F8DF1F1}" dt="2021-02-24T22:43:02.595" v="3780" actId="26606"/>
          <ac:spMkLst>
            <pc:docMk/>
            <pc:sldMk cId="2889872130" sldId="265"/>
            <ac:spMk id="4135" creationId="{61445B8C-D724-4F73-AB77-3CCE4E822C9D}"/>
          </ac:spMkLst>
        </pc:spChg>
        <pc:grpChg chg="add del">
          <ac:chgData name="Husain Rangwala" userId="500c2926e1a103f4" providerId="LiveId" clId="{FD16CB1A-2EE4-493A-8AC6-7F827F8DF1F1}" dt="2021-02-23T20:32:14.676" v="1075" actId="26606"/>
          <ac:grpSpMkLst>
            <pc:docMk/>
            <pc:sldMk cId="2889872130" sldId="265"/>
            <ac:grpSpMk id="4107" creationId="{1DE889C7-FAD6-4397-98E2-05D503484459}"/>
          </ac:grpSpMkLst>
        </pc:grpChg>
        <pc:picChg chg="add mod ord modCrop">
          <ac:chgData name="Husain Rangwala" userId="500c2926e1a103f4" providerId="LiveId" clId="{FD16CB1A-2EE4-493A-8AC6-7F827F8DF1F1}" dt="2021-02-24T22:49:06.311" v="3936" actId="1076"/>
          <ac:picMkLst>
            <pc:docMk/>
            <pc:sldMk cId="2889872130" sldId="265"/>
            <ac:picMk id="8" creationId="{B79223D9-79BA-4C1E-9E46-D665EDD3D752}"/>
          </ac:picMkLst>
        </pc:picChg>
        <pc:picChg chg="add del mod">
          <ac:chgData name="Husain Rangwala" userId="500c2926e1a103f4" providerId="LiveId" clId="{FD16CB1A-2EE4-493A-8AC6-7F827F8DF1F1}" dt="2021-02-24T21:58:14.005" v="2793"/>
          <ac:picMkLst>
            <pc:docMk/>
            <pc:sldMk cId="2889872130" sldId="265"/>
            <ac:picMk id="12" creationId="{718CDEE4-6C85-40F7-9D54-7A70195B6F72}"/>
          </ac:picMkLst>
        </pc:picChg>
        <pc:picChg chg="add mod ord">
          <ac:chgData name="Husain Rangwala" userId="500c2926e1a103f4" providerId="LiveId" clId="{FD16CB1A-2EE4-493A-8AC6-7F827F8DF1F1}" dt="2021-02-24T22:49:02.064" v="3934" actId="14100"/>
          <ac:picMkLst>
            <pc:docMk/>
            <pc:sldMk cId="2889872130" sldId="265"/>
            <ac:picMk id="3074" creationId="{DEEE84D9-CF9F-4B81-AD32-5902E54D08E0}"/>
          </ac:picMkLst>
        </pc:picChg>
        <pc:picChg chg="add del mod ord">
          <ac:chgData name="Husain Rangwala" userId="500c2926e1a103f4" providerId="LiveId" clId="{FD16CB1A-2EE4-493A-8AC6-7F827F8DF1F1}" dt="2021-02-24T22:05:24.172" v="2831" actId="478"/>
          <ac:picMkLst>
            <pc:docMk/>
            <pc:sldMk cId="2889872130" sldId="265"/>
            <ac:picMk id="4098" creationId="{7E639B18-8582-4424-BB91-A875D780EA6B}"/>
          </ac:picMkLst>
        </pc:picChg>
        <pc:picChg chg="add del mod ord">
          <ac:chgData name="Husain Rangwala" userId="500c2926e1a103f4" providerId="LiveId" clId="{FD16CB1A-2EE4-493A-8AC6-7F827F8DF1F1}" dt="2021-02-23T04:08:28.027" v="982" actId="21"/>
          <ac:picMkLst>
            <pc:docMk/>
            <pc:sldMk cId="2889872130" sldId="265"/>
            <ac:picMk id="4100" creationId="{167CA47E-2716-47E3-82FE-1AEE2C7157F5}"/>
          </ac:picMkLst>
        </pc:picChg>
        <pc:cxnChg chg="add del">
          <ac:chgData name="Husain Rangwala" userId="500c2926e1a103f4" providerId="LiveId" clId="{FD16CB1A-2EE4-493A-8AC6-7F827F8DF1F1}" dt="2021-02-24T17:20:47.487" v="1279" actId="26606"/>
          <ac:cxnSpMkLst>
            <pc:docMk/>
            <pc:sldMk cId="2889872130" sldId="265"/>
            <ac:cxnSpMk id="91" creationId="{B6375111-306C-49EA-9DD1-79A2ED78FA30}"/>
          </ac:cxnSpMkLst>
        </pc:cxnChg>
        <pc:cxnChg chg="add del">
          <ac:chgData name="Husain Rangwala" userId="500c2926e1a103f4" providerId="LiveId" clId="{FD16CB1A-2EE4-493A-8AC6-7F827F8DF1F1}" dt="2021-02-24T03:22:21.790" v="1144" actId="26606"/>
          <ac:cxnSpMkLst>
            <pc:docMk/>
            <pc:sldMk cId="2889872130" sldId="265"/>
            <ac:cxnSpMk id="154" creationId="{7E7C77BC-7138-40B1-A15B-20F57A494629}"/>
          </ac:cxnSpMkLst>
        </pc:cxnChg>
        <pc:cxnChg chg="add del">
          <ac:chgData name="Husain Rangwala" userId="500c2926e1a103f4" providerId="LiveId" clId="{FD16CB1A-2EE4-493A-8AC6-7F827F8DF1F1}" dt="2021-02-24T03:22:21.790" v="1144" actId="26606"/>
          <ac:cxnSpMkLst>
            <pc:docMk/>
            <pc:sldMk cId="2889872130" sldId="265"/>
            <ac:cxnSpMk id="156" creationId="{DB146403-F3D6-484B-B2ED-97F9565D0370}"/>
          </ac:cxnSpMkLst>
        </pc:cxnChg>
        <pc:cxnChg chg="add del">
          <ac:chgData name="Husain Rangwala" userId="500c2926e1a103f4" providerId="LiveId" clId="{FD16CB1A-2EE4-493A-8AC6-7F827F8DF1F1}" dt="2021-02-23T04:07:42.907" v="969" actId="26606"/>
          <ac:cxnSpMkLst>
            <pc:docMk/>
            <pc:sldMk cId="2889872130" sldId="265"/>
            <ac:cxnSpMk id="4103" creationId="{DAE3ABC6-4042-4293-A7DF-F01181363B7E}"/>
          </ac:cxnSpMkLst>
        </pc:cxnChg>
        <pc:cxnChg chg="add del">
          <ac:chgData name="Husain Rangwala" userId="500c2926e1a103f4" providerId="LiveId" clId="{FD16CB1A-2EE4-493A-8AC6-7F827F8DF1F1}" dt="2021-02-24T22:38:59.973" v="3692" actId="26606"/>
          <ac:cxnSpMkLst>
            <pc:docMk/>
            <pc:sldMk cId="2889872130" sldId="265"/>
            <ac:cxnSpMk id="4118" creationId="{7E7C77BC-7138-40B1-A15B-20F57A494629}"/>
          </ac:cxnSpMkLst>
        </pc:cxnChg>
        <pc:cxnChg chg="add del">
          <ac:chgData name="Husain Rangwala" userId="500c2926e1a103f4" providerId="LiveId" clId="{FD16CB1A-2EE4-493A-8AC6-7F827F8DF1F1}" dt="2021-02-24T22:38:59.973" v="3692" actId="26606"/>
          <ac:cxnSpMkLst>
            <pc:docMk/>
            <pc:sldMk cId="2889872130" sldId="265"/>
            <ac:cxnSpMk id="4119" creationId="{DB146403-F3D6-484B-B2ED-97F9565D0370}"/>
          </ac:cxnSpMkLst>
        </pc:cxnChg>
        <pc:cxnChg chg="add del">
          <ac:chgData name="Husain Rangwala" userId="500c2926e1a103f4" providerId="LiveId" clId="{FD16CB1A-2EE4-493A-8AC6-7F827F8DF1F1}" dt="2021-02-24T22:43:02.594" v="3779" actId="26606"/>
          <ac:cxnSpMkLst>
            <pc:docMk/>
            <pc:sldMk cId="2889872130" sldId="265"/>
            <ac:cxnSpMk id="4133" creationId="{B2E2B165-FEB0-4AB6-BA83-CAA1677EE249}"/>
          </ac:cxnSpMkLst>
        </pc:cxnChg>
        <pc:cxnChg chg="add">
          <ac:chgData name="Husain Rangwala" userId="500c2926e1a103f4" providerId="LiveId" clId="{FD16CB1A-2EE4-493A-8AC6-7F827F8DF1F1}" dt="2021-02-24T22:43:02.595" v="3780" actId="26606"/>
          <ac:cxnSpMkLst>
            <pc:docMk/>
            <pc:sldMk cId="2889872130" sldId="265"/>
            <ac:cxnSpMk id="4136" creationId="{99905336-A7CD-4C75-9E77-C704674F4047}"/>
          </ac:cxnSpMkLst>
        </pc:cxnChg>
      </pc:sldChg>
      <pc:sldChg chg="addSp delSp add del setBg delDesignElem">
        <pc:chgData name="Husain Rangwala" userId="500c2926e1a103f4" providerId="LiveId" clId="{FD16CB1A-2EE4-493A-8AC6-7F827F8DF1F1}" dt="2021-02-24T22:36:46.774" v="3665"/>
        <pc:sldMkLst>
          <pc:docMk/>
          <pc:sldMk cId="728807280" sldId="266"/>
        </pc:sldMkLst>
        <pc:spChg chg="add del">
          <ac:chgData name="Husain Rangwala" userId="500c2926e1a103f4" providerId="LiveId" clId="{FD16CB1A-2EE4-493A-8AC6-7F827F8DF1F1}" dt="2021-02-24T22:36:46.774" v="3665"/>
          <ac:spMkLst>
            <pc:docMk/>
            <pc:sldMk cId="728807280" sldId="266"/>
            <ac:spMk id="3079" creationId="{5FDF4720-5445-47BE-89FE-E40D1AE6F619}"/>
          </ac:spMkLst>
        </pc:spChg>
        <pc:spChg chg="add del">
          <ac:chgData name="Husain Rangwala" userId="500c2926e1a103f4" providerId="LiveId" clId="{FD16CB1A-2EE4-493A-8AC6-7F827F8DF1F1}" dt="2021-02-24T22:36:46.774" v="3665"/>
          <ac:spMkLst>
            <pc:docMk/>
            <pc:sldMk cId="728807280" sldId="266"/>
            <ac:spMk id="3081" creationId="{AC8710B4-A815-4082-9E4F-F13A0007090C}"/>
          </ac:spMkLst>
        </pc:spChg>
      </pc:sldChg>
      <pc:sldChg chg="addSp delSp modSp new mod ord setBg setClrOvrMap">
        <pc:chgData name="Husain Rangwala" userId="500c2926e1a103f4" providerId="LiveId" clId="{FD16CB1A-2EE4-493A-8AC6-7F827F8DF1F1}" dt="2021-02-25T01:08:56.427" v="5035" actId="108"/>
        <pc:sldMkLst>
          <pc:docMk/>
          <pc:sldMk cId="1192717943" sldId="266"/>
        </pc:sldMkLst>
        <pc:spChg chg="mod ord">
          <ac:chgData name="Husain Rangwala" userId="500c2926e1a103f4" providerId="LiveId" clId="{FD16CB1A-2EE4-493A-8AC6-7F827F8DF1F1}" dt="2021-02-25T01:07:19.224" v="5024" actId="20577"/>
          <ac:spMkLst>
            <pc:docMk/>
            <pc:sldMk cId="1192717943" sldId="266"/>
            <ac:spMk id="2" creationId="{EFEAC047-9CC8-4074-8CC6-22E9056C48CA}"/>
          </ac:spMkLst>
        </pc:spChg>
        <pc:spChg chg="del">
          <ac:chgData name="Husain Rangwala" userId="500c2926e1a103f4" providerId="LiveId" clId="{FD16CB1A-2EE4-493A-8AC6-7F827F8DF1F1}" dt="2021-02-24T23:14:08.877" v="3953" actId="26606"/>
          <ac:spMkLst>
            <pc:docMk/>
            <pc:sldMk cId="1192717943" sldId="266"/>
            <ac:spMk id="3" creationId="{75C5985E-A45B-48DC-9683-9277370C030C}"/>
          </ac:spMkLst>
        </pc:spChg>
        <pc:spChg chg="mod ord">
          <ac:chgData name="Husain Rangwala" userId="500c2926e1a103f4" providerId="LiveId" clId="{FD16CB1A-2EE4-493A-8AC6-7F827F8DF1F1}" dt="2021-02-25T01:08:56.427" v="5035" actId="108"/>
          <ac:spMkLst>
            <pc:docMk/>
            <pc:sldMk cId="1192717943" sldId="266"/>
            <ac:spMk id="4" creationId="{E15C79FC-9B31-47D5-B0E0-B1053534A5AD}"/>
          </ac:spMkLst>
        </pc:spChg>
        <pc:spChg chg="del mod">
          <ac:chgData name="Husain Rangwala" userId="500c2926e1a103f4" providerId="LiveId" clId="{FD16CB1A-2EE4-493A-8AC6-7F827F8DF1F1}" dt="2021-02-24T23:14:18.880" v="3955" actId="478"/>
          <ac:spMkLst>
            <pc:docMk/>
            <pc:sldMk cId="1192717943" sldId="266"/>
            <ac:spMk id="5" creationId="{8C7F57DF-428B-414C-A10A-A4D1E229C42B}"/>
          </ac:spMkLst>
        </pc:spChg>
        <pc:spChg chg="del mod">
          <ac:chgData name="Husain Rangwala" userId="500c2926e1a103f4" providerId="LiveId" clId="{FD16CB1A-2EE4-493A-8AC6-7F827F8DF1F1}" dt="2021-02-24T23:14:16.168" v="3954" actId="478"/>
          <ac:spMkLst>
            <pc:docMk/>
            <pc:sldMk cId="1192717943" sldId="266"/>
            <ac:spMk id="6" creationId="{A5749BBA-40C1-45E4-AC43-8AD750F01166}"/>
          </ac:spMkLst>
        </pc:spChg>
        <pc:spChg chg="mod ord">
          <ac:chgData name="Husain Rangwala" userId="500c2926e1a103f4" providerId="LiveId" clId="{FD16CB1A-2EE4-493A-8AC6-7F827F8DF1F1}" dt="2021-02-25T00:42:02.079" v="4881" actId="26606"/>
          <ac:spMkLst>
            <pc:docMk/>
            <pc:sldMk cId="1192717943" sldId="266"/>
            <ac:spMk id="7" creationId="{6A6064CB-DBF4-4482-852E-2F6E95192571}"/>
          </ac:spMkLst>
        </pc:spChg>
        <pc:spChg chg="add del">
          <ac:chgData name="Husain Rangwala" userId="500c2926e1a103f4" providerId="LiveId" clId="{FD16CB1A-2EE4-493A-8AC6-7F827F8DF1F1}" dt="2021-02-24T23:30:17.954" v="4396" actId="26606"/>
          <ac:spMkLst>
            <pc:docMk/>
            <pc:sldMk cId="1192717943" sldId="266"/>
            <ac:spMk id="13" creationId="{CF62D2A7-8207-488C-9F46-316BA81A16C8}"/>
          </ac:spMkLst>
        </pc:spChg>
        <pc:spChg chg="add del">
          <ac:chgData name="Husain Rangwala" userId="500c2926e1a103f4" providerId="LiveId" clId="{FD16CB1A-2EE4-493A-8AC6-7F827F8DF1F1}" dt="2021-02-24T23:30:58.090" v="4411" actId="26606"/>
          <ac:spMkLst>
            <pc:docMk/>
            <pc:sldMk cId="1192717943" sldId="266"/>
            <ac:spMk id="18" creationId="{CF62D2A7-8207-488C-9F46-316BA81A16C8}"/>
          </ac:spMkLst>
        </pc:spChg>
        <pc:spChg chg="add del">
          <ac:chgData name="Husain Rangwala" userId="500c2926e1a103f4" providerId="LiveId" clId="{FD16CB1A-2EE4-493A-8AC6-7F827F8DF1F1}" dt="2021-02-25T00:42:02.079" v="4881" actId="26606"/>
          <ac:spMkLst>
            <pc:docMk/>
            <pc:sldMk cId="1192717943" sldId="266"/>
            <ac:spMk id="23" creationId="{5FDF4720-5445-47BE-89FE-E40D1AE6F619}"/>
          </ac:spMkLst>
        </pc:spChg>
        <pc:spChg chg="add del">
          <ac:chgData name="Husain Rangwala" userId="500c2926e1a103f4" providerId="LiveId" clId="{FD16CB1A-2EE4-493A-8AC6-7F827F8DF1F1}" dt="2021-02-25T00:42:02.079" v="4881" actId="26606"/>
          <ac:spMkLst>
            <pc:docMk/>
            <pc:sldMk cId="1192717943" sldId="266"/>
            <ac:spMk id="25" creationId="{AC8710B4-A815-4082-9E4F-F13A0007090C}"/>
          </ac:spMkLst>
        </pc:spChg>
        <pc:spChg chg="add del">
          <ac:chgData name="Husain Rangwala" userId="500c2926e1a103f4" providerId="LiveId" clId="{FD16CB1A-2EE4-493A-8AC6-7F827F8DF1F1}" dt="2021-02-25T00:42:02.079" v="4881" actId="26606"/>
          <ac:spMkLst>
            <pc:docMk/>
            <pc:sldMk cId="1192717943" sldId="266"/>
            <ac:spMk id="71" creationId="{CF62D2A7-8207-488C-9F46-316BA81A16C8}"/>
          </ac:spMkLst>
        </pc:spChg>
        <pc:picChg chg="add del mod">
          <ac:chgData name="Husain Rangwala" userId="500c2926e1a103f4" providerId="LiveId" clId="{FD16CB1A-2EE4-493A-8AC6-7F827F8DF1F1}" dt="2021-02-25T00:42:26.552" v="4899" actId="478"/>
          <ac:picMkLst>
            <pc:docMk/>
            <pc:sldMk cId="1192717943" sldId="266"/>
            <ac:picMk id="9" creationId="{24F1FBF6-3845-4904-8250-5FE3020719F0}"/>
          </ac:picMkLst>
        </pc:picChg>
        <pc:picChg chg="add del mod">
          <ac:chgData name="Husain Rangwala" userId="500c2926e1a103f4" providerId="LiveId" clId="{FD16CB1A-2EE4-493A-8AC6-7F827F8DF1F1}" dt="2021-02-25T00:42:02.434" v="4882"/>
          <ac:picMkLst>
            <pc:docMk/>
            <pc:sldMk cId="1192717943" sldId="266"/>
            <ac:picMk id="6146" creationId="{32AAEE7F-3575-4193-A81F-0954CB532BC6}"/>
          </ac:picMkLst>
        </pc:picChg>
        <pc:picChg chg="add del mod">
          <ac:chgData name="Husain Rangwala" userId="500c2926e1a103f4" providerId="LiveId" clId="{FD16CB1A-2EE4-493A-8AC6-7F827F8DF1F1}" dt="2021-02-25T00:42:26.117" v="4898"/>
          <ac:picMkLst>
            <pc:docMk/>
            <pc:sldMk cId="1192717943" sldId="266"/>
            <ac:picMk id="6148" creationId="{7A51C116-467D-4B17-8C21-BB0558817738}"/>
          </ac:picMkLst>
        </pc:picChg>
      </pc:sldChg>
      <pc:sldChg chg="addSp delSp modSp new mod setBg setClrOvrMap">
        <pc:chgData name="Husain Rangwala" userId="500c2926e1a103f4" providerId="LiveId" clId="{FD16CB1A-2EE4-493A-8AC6-7F827F8DF1F1}" dt="2021-02-25T02:17:51.381" v="5316" actId="571"/>
        <pc:sldMkLst>
          <pc:docMk/>
          <pc:sldMk cId="1834215963" sldId="267"/>
        </pc:sldMkLst>
        <pc:spChg chg="mod">
          <ac:chgData name="Husain Rangwala" userId="500c2926e1a103f4" providerId="LiveId" clId="{FD16CB1A-2EE4-493A-8AC6-7F827F8DF1F1}" dt="2021-02-25T01:02:24.721" v="4932" actId="20577"/>
          <ac:spMkLst>
            <pc:docMk/>
            <pc:sldMk cId="1834215963" sldId="267"/>
            <ac:spMk id="2" creationId="{9016FA58-AE5A-45F8-A778-62D1599BFC8F}"/>
          </ac:spMkLst>
        </pc:spChg>
        <pc:spChg chg="add del">
          <ac:chgData name="Husain Rangwala" userId="500c2926e1a103f4" providerId="LiveId" clId="{FD16CB1A-2EE4-493A-8AC6-7F827F8DF1F1}" dt="2021-02-24T23:23:58.340" v="4259" actId="26606"/>
          <ac:spMkLst>
            <pc:docMk/>
            <pc:sldMk cId="1834215963" sldId="267"/>
            <ac:spMk id="3" creationId="{9596B343-BAC8-4D68-9A81-CA83167D380A}"/>
          </ac:spMkLst>
        </pc:spChg>
        <pc:spChg chg="add del">
          <ac:chgData name="Husain Rangwala" userId="500c2926e1a103f4" providerId="LiveId" clId="{FD16CB1A-2EE4-493A-8AC6-7F827F8DF1F1}" dt="2021-02-24T23:23:58.340" v="4259" actId="26606"/>
          <ac:spMkLst>
            <pc:docMk/>
            <pc:sldMk cId="1834215963" sldId="267"/>
            <ac:spMk id="4" creationId="{86BEB04D-79F0-4FD4-AAE2-6C38CEA9E89E}"/>
          </ac:spMkLst>
        </pc:spChg>
        <pc:spChg chg="del mod ord">
          <ac:chgData name="Husain Rangwala" userId="500c2926e1a103f4" providerId="LiveId" clId="{FD16CB1A-2EE4-493A-8AC6-7F827F8DF1F1}" dt="2021-02-24T23:24:02.616" v="4261" actId="478"/>
          <ac:spMkLst>
            <pc:docMk/>
            <pc:sldMk cId="1834215963" sldId="267"/>
            <ac:spMk id="5" creationId="{4404C730-2364-4ACB-BBD9-11A52D427237}"/>
          </ac:spMkLst>
        </pc:spChg>
        <pc:spChg chg="del mod">
          <ac:chgData name="Husain Rangwala" userId="500c2926e1a103f4" providerId="LiveId" clId="{FD16CB1A-2EE4-493A-8AC6-7F827F8DF1F1}" dt="2021-02-24T23:24:00.411" v="4260" actId="478"/>
          <ac:spMkLst>
            <pc:docMk/>
            <pc:sldMk cId="1834215963" sldId="267"/>
            <ac:spMk id="6" creationId="{B5333E46-D8FB-4095-8241-0AE5E0C4D762}"/>
          </ac:spMkLst>
        </pc:spChg>
        <pc:spChg chg="del mod ord">
          <ac:chgData name="Husain Rangwala" userId="500c2926e1a103f4" providerId="LiveId" clId="{FD16CB1A-2EE4-493A-8AC6-7F827F8DF1F1}" dt="2021-02-24T23:48:27.228" v="4725" actId="478"/>
          <ac:spMkLst>
            <pc:docMk/>
            <pc:sldMk cId="1834215963" sldId="267"/>
            <ac:spMk id="7" creationId="{39D57065-8915-4141-8EA2-D6EE1246D401}"/>
          </ac:spMkLst>
        </pc:spChg>
        <pc:spChg chg="add mod ord">
          <ac:chgData name="Husain Rangwala" userId="500c2926e1a103f4" providerId="LiveId" clId="{FD16CB1A-2EE4-493A-8AC6-7F827F8DF1F1}" dt="2021-02-24T23:38:57.094" v="4449" actId="26606"/>
          <ac:spMkLst>
            <pc:docMk/>
            <pc:sldMk cId="1834215963" sldId="267"/>
            <ac:spMk id="9" creationId="{9AC14777-0C33-4472-ACAF-E45625C37589}"/>
          </ac:spMkLst>
        </pc:spChg>
        <pc:spChg chg="add del mod">
          <ac:chgData name="Husain Rangwala" userId="500c2926e1a103f4" providerId="LiveId" clId="{FD16CB1A-2EE4-493A-8AC6-7F827F8DF1F1}" dt="2021-02-24T23:40:31.031" v="4465"/>
          <ac:spMkLst>
            <pc:docMk/>
            <pc:sldMk cId="1834215963" sldId="267"/>
            <ac:spMk id="10" creationId="{39F148C8-49C1-4232-A768-7551666C62AF}"/>
          </ac:spMkLst>
        </pc:spChg>
        <pc:spChg chg="add mod">
          <ac:chgData name="Husain Rangwala" userId="500c2926e1a103f4" providerId="LiveId" clId="{FD16CB1A-2EE4-493A-8AC6-7F827F8DF1F1}" dt="2021-02-25T01:19:42.634" v="5311" actId="20577"/>
          <ac:spMkLst>
            <pc:docMk/>
            <pc:sldMk cId="1834215963" sldId="267"/>
            <ac:spMk id="11" creationId="{E25E5595-D20A-499F-99F2-EE964EB6F19D}"/>
          </ac:spMkLst>
        </pc:spChg>
        <pc:spChg chg="add del">
          <ac:chgData name="Husain Rangwala" userId="500c2926e1a103f4" providerId="LiveId" clId="{FD16CB1A-2EE4-493A-8AC6-7F827F8DF1F1}" dt="2021-02-24T23:23:58.326" v="4258" actId="26606"/>
          <ac:spMkLst>
            <pc:docMk/>
            <pc:sldMk cId="1834215963" sldId="267"/>
            <ac:spMk id="14" creationId="{D12DDE76-C203-4047-9998-63900085B5E8}"/>
          </ac:spMkLst>
        </pc:spChg>
        <pc:spChg chg="add del">
          <ac:chgData name="Husain Rangwala" userId="500c2926e1a103f4" providerId="LiveId" clId="{FD16CB1A-2EE4-493A-8AC6-7F827F8DF1F1}" dt="2021-02-24T23:31:08.293" v="4412" actId="26606"/>
          <ac:spMkLst>
            <pc:docMk/>
            <pc:sldMk cId="1834215963" sldId="267"/>
            <ac:spMk id="17" creationId="{B0792D4F-247E-46FE-85FC-881DEFA41D94}"/>
          </ac:spMkLst>
        </pc:spChg>
        <pc:spChg chg="add mod ord">
          <ac:chgData name="Husain Rangwala" userId="500c2926e1a103f4" providerId="LiveId" clId="{FD16CB1A-2EE4-493A-8AC6-7F827F8DF1F1}" dt="2021-02-25T01:03:33.164" v="4940" actId="27636"/>
          <ac:spMkLst>
            <pc:docMk/>
            <pc:sldMk cId="1834215963" sldId="267"/>
            <ac:spMk id="18" creationId="{86BEB04D-79F0-4FD4-AAE2-6C38CEA9E89E}"/>
          </ac:spMkLst>
        </pc:spChg>
        <pc:spChg chg="add del">
          <ac:chgData name="Husain Rangwala" userId="500c2926e1a103f4" providerId="LiveId" clId="{FD16CB1A-2EE4-493A-8AC6-7F827F8DF1F1}" dt="2021-02-24T23:38:57.094" v="4449" actId="26606"/>
          <ac:spMkLst>
            <pc:docMk/>
            <pc:sldMk cId="1834215963" sldId="267"/>
            <ac:spMk id="23" creationId="{EF9B8DF2-C3F5-49A2-94D2-F7B65A0F1F15}"/>
          </ac:spMkLst>
        </pc:spChg>
        <pc:spChg chg="add del">
          <ac:chgData name="Husain Rangwala" userId="500c2926e1a103f4" providerId="LiveId" clId="{FD16CB1A-2EE4-493A-8AC6-7F827F8DF1F1}" dt="2021-02-24T23:38:57.094" v="4449" actId="26606"/>
          <ac:spMkLst>
            <pc:docMk/>
            <pc:sldMk cId="1834215963" sldId="267"/>
            <ac:spMk id="25" creationId="{4330B6AC-E6AB-45E4-A303-C8DE90EB2AAC}"/>
          </ac:spMkLst>
        </pc:spChg>
        <pc:spChg chg="add mod">
          <ac:chgData name="Husain Rangwala" userId="500c2926e1a103f4" providerId="LiveId" clId="{FD16CB1A-2EE4-493A-8AC6-7F827F8DF1F1}" dt="2021-02-24T23:48:22.848" v="4724"/>
          <ac:spMkLst>
            <pc:docMk/>
            <pc:sldMk cId="1834215963" sldId="267"/>
            <ac:spMk id="34" creationId="{3C9E664D-FB2B-425C-A70B-64AC131ADEAB}"/>
          </ac:spMkLst>
        </pc:spChg>
        <pc:spChg chg="add del">
          <ac:chgData name="Husain Rangwala" userId="500c2926e1a103f4" providerId="LiveId" clId="{FD16CB1A-2EE4-493A-8AC6-7F827F8DF1F1}" dt="2021-02-24T23:39:53.797" v="4452" actId="26606"/>
          <ac:spMkLst>
            <pc:docMk/>
            <pc:sldMk cId="1834215963" sldId="267"/>
            <ac:spMk id="72" creationId="{EE1FC7B4-E4A7-4452-B413-1A623E3A7230}"/>
          </ac:spMkLst>
        </pc:spChg>
        <pc:spChg chg="add del">
          <ac:chgData name="Husain Rangwala" userId="500c2926e1a103f4" providerId="LiveId" clId="{FD16CB1A-2EE4-493A-8AC6-7F827F8DF1F1}" dt="2021-02-24T23:39:53.797" v="4452" actId="26606"/>
          <ac:spMkLst>
            <pc:docMk/>
            <pc:sldMk cId="1834215963" sldId="267"/>
            <ac:spMk id="74" creationId="{E0709AF0-24F0-4486-B189-BE6386BDB198}"/>
          </ac:spMkLst>
        </pc:spChg>
        <pc:spChg chg="add del">
          <ac:chgData name="Husain Rangwala" userId="500c2926e1a103f4" providerId="LiveId" clId="{FD16CB1A-2EE4-493A-8AC6-7F827F8DF1F1}" dt="2021-02-24T23:39:53.797" v="4452" actId="26606"/>
          <ac:spMkLst>
            <pc:docMk/>
            <pc:sldMk cId="1834215963" sldId="267"/>
            <ac:spMk id="76" creationId="{FBE3B62F-5853-4A3C-B050-6186351A7176}"/>
          </ac:spMkLst>
        </pc:spChg>
        <pc:spChg chg="add del">
          <ac:chgData name="Husain Rangwala" userId="500c2926e1a103f4" providerId="LiveId" clId="{FD16CB1A-2EE4-493A-8AC6-7F827F8DF1F1}" dt="2021-02-24T23:40:08.551" v="4455" actId="26606"/>
          <ac:spMkLst>
            <pc:docMk/>
            <pc:sldMk cId="1834215963" sldId="267"/>
            <ac:spMk id="136" creationId="{EF9B8DF2-C3F5-49A2-94D2-F7B65A0F1F15}"/>
          </ac:spMkLst>
        </pc:spChg>
        <pc:spChg chg="add del">
          <ac:chgData name="Husain Rangwala" userId="500c2926e1a103f4" providerId="LiveId" clId="{FD16CB1A-2EE4-493A-8AC6-7F827F8DF1F1}" dt="2021-02-24T23:40:08.551" v="4455" actId="26606"/>
          <ac:spMkLst>
            <pc:docMk/>
            <pc:sldMk cId="1834215963" sldId="267"/>
            <ac:spMk id="138" creationId="{4330B6AC-E6AB-45E4-A303-C8DE90EB2AAC}"/>
          </ac:spMkLst>
        </pc:spChg>
        <pc:spChg chg="add del">
          <ac:chgData name="Husain Rangwala" userId="500c2926e1a103f4" providerId="LiveId" clId="{FD16CB1A-2EE4-493A-8AC6-7F827F8DF1F1}" dt="2021-02-24T23:44:49.399" v="4674" actId="26606"/>
          <ac:spMkLst>
            <pc:docMk/>
            <pc:sldMk cId="1834215963" sldId="267"/>
            <ac:spMk id="140" creationId="{FBE3B62F-5853-4A3C-B050-6186351A7176}"/>
          </ac:spMkLst>
        </pc:spChg>
        <pc:spChg chg="add del">
          <ac:chgData name="Husain Rangwala" userId="500c2926e1a103f4" providerId="LiveId" clId="{FD16CB1A-2EE4-493A-8AC6-7F827F8DF1F1}" dt="2021-02-24T23:40:16.334" v="4458" actId="26606"/>
          <ac:spMkLst>
            <pc:docMk/>
            <pc:sldMk cId="1834215963" sldId="267"/>
            <ac:spMk id="192" creationId="{EF9B8DF2-C3F5-49A2-94D2-F7B65A0F1F15}"/>
          </ac:spMkLst>
        </pc:spChg>
        <pc:spChg chg="add del">
          <ac:chgData name="Husain Rangwala" userId="500c2926e1a103f4" providerId="LiveId" clId="{FD16CB1A-2EE4-493A-8AC6-7F827F8DF1F1}" dt="2021-02-24T23:40:16.334" v="4458" actId="26606"/>
          <ac:spMkLst>
            <pc:docMk/>
            <pc:sldMk cId="1834215963" sldId="267"/>
            <ac:spMk id="193" creationId="{4330B6AC-E6AB-45E4-A303-C8DE90EB2AAC}"/>
          </ac:spMkLst>
        </pc:spChg>
        <pc:spChg chg="add del">
          <ac:chgData name="Husain Rangwala" userId="500c2926e1a103f4" providerId="LiveId" clId="{FD16CB1A-2EE4-493A-8AC6-7F827F8DF1F1}" dt="2021-02-24T23:44:49.399" v="4674" actId="26606"/>
          <ac:spMkLst>
            <pc:docMk/>
            <pc:sldMk cId="1834215963" sldId="267"/>
            <ac:spMk id="5125" creationId="{EE1FC7B4-E4A7-4452-B413-1A623E3A7230}"/>
          </ac:spMkLst>
        </pc:spChg>
        <pc:spChg chg="add del">
          <ac:chgData name="Husain Rangwala" userId="500c2926e1a103f4" providerId="LiveId" clId="{FD16CB1A-2EE4-493A-8AC6-7F827F8DF1F1}" dt="2021-02-24T23:44:49.399" v="4674" actId="26606"/>
          <ac:spMkLst>
            <pc:docMk/>
            <pc:sldMk cId="1834215963" sldId="267"/>
            <ac:spMk id="5126" creationId="{E0709AF0-24F0-4486-B189-BE6386BDB198}"/>
          </ac:spMkLst>
        </pc:spChg>
        <pc:spChg chg="add del">
          <ac:chgData name="Husain Rangwala" userId="500c2926e1a103f4" providerId="LiveId" clId="{FD16CB1A-2EE4-493A-8AC6-7F827F8DF1F1}" dt="2021-02-24T23:44:49.399" v="4674" actId="26606"/>
          <ac:spMkLst>
            <pc:docMk/>
            <pc:sldMk cId="1834215963" sldId="267"/>
            <ac:spMk id="5128" creationId="{33CD251C-A887-4D2F-925B-FC097198538B}"/>
          </ac:spMkLst>
        </pc:spChg>
        <pc:spChg chg="add del">
          <ac:chgData name="Husain Rangwala" userId="500c2926e1a103f4" providerId="LiveId" clId="{FD16CB1A-2EE4-493A-8AC6-7F827F8DF1F1}" dt="2021-02-24T23:44:49.399" v="4674" actId="26606"/>
          <ac:spMkLst>
            <pc:docMk/>
            <pc:sldMk cId="1834215963" sldId="267"/>
            <ac:spMk id="5129" creationId="{B19D093C-27FB-4032-B282-42C4563F257C}"/>
          </ac:spMkLst>
        </pc:spChg>
        <pc:grpChg chg="add del">
          <ac:chgData name="Husain Rangwala" userId="500c2926e1a103f4" providerId="LiveId" clId="{FD16CB1A-2EE4-493A-8AC6-7F827F8DF1F1}" dt="2021-02-24T23:44:49.399" v="4674" actId="26606"/>
          <ac:grpSpMkLst>
            <pc:docMk/>
            <pc:sldMk cId="1834215963" sldId="267"/>
            <ac:grpSpMk id="194" creationId="{35EE815E-1BD3-4777-B652-6D98825BF66B}"/>
          </ac:grpSpMkLst>
        </pc:grpChg>
        <pc:graphicFrameChg chg="add del mod ord modGraphic">
          <ac:chgData name="Husain Rangwala" userId="500c2926e1a103f4" providerId="LiveId" clId="{FD16CB1A-2EE4-493A-8AC6-7F827F8DF1F1}" dt="2021-02-24T23:38:52.106" v="4447" actId="478"/>
          <ac:graphicFrameMkLst>
            <pc:docMk/>
            <pc:sldMk cId="1834215963" sldId="267"/>
            <ac:graphicFrameMk id="8" creationId="{F9D2769F-3775-494A-8BA1-1B536CDDD2A6}"/>
          </ac:graphicFrameMkLst>
        </pc:graphicFrameChg>
        <pc:picChg chg="add mod">
          <ac:chgData name="Husain Rangwala" userId="500c2926e1a103f4" providerId="LiveId" clId="{FD16CB1A-2EE4-493A-8AC6-7F827F8DF1F1}" dt="2021-02-25T01:33:57.479" v="5315" actId="1036"/>
          <ac:picMkLst>
            <pc:docMk/>
            <pc:sldMk cId="1834215963" sldId="267"/>
            <ac:picMk id="13" creationId="{6D83BCED-D670-45BB-BDC0-54CA6471F3EE}"/>
          </ac:picMkLst>
        </pc:picChg>
        <pc:picChg chg="add mod">
          <ac:chgData name="Husain Rangwala" userId="500c2926e1a103f4" providerId="LiveId" clId="{FD16CB1A-2EE4-493A-8AC6-7F827F8DF1F1}" dt="2021-02-25T02:17:51.381" v="5316" actId="571"/>
          <ac:picMkLst>
            <pc:docMk/>
            <pc:sldMk cId="1834215963" sldId="267"/>
            <ac:picMk id="37" creationId="{CF861B74-8E91-4B6F-81D8-E9339FFFED47}"/>
          </ac:picMkLst>
        </pc:picChg>
        <pc:picChg chg="add del mod">
          <ac:chgData name="Husain Rangwala" userId="500c2926e1a103f4" providerId="LiveId" clId="{FD16CB1A-2EE4-493A-8AC6-7F827F8DF1F1}" dt="2021-02-25T01:02:03.127" v="4915" actId="478"/>
          <ac:picMkLst>
            <pc:docMk/>
            <pc:sldMk cId="1834215963" sldId="267"/>
            <ac:picMk id="5123" creationId="{1058BC5D-73F5-4E82-830C-C93C05792910}"/>
          </ac:picMkLst>
        </pc:picChg>
        <pc:cxnChg chg="add del">
          <ac:chgData name="Husain Rangwala" userId="500c2926e1a103f4" providerId="LiveId" clId="{FD16CB1A-2EE4-493A-8AC6-7F827F8DF1F1}" dt="2021-02-24T23:31:08.293" v="4412" actId="26606"/>
          <ac:cxnSpMkLst>
            <pc:docMk/>
            <pc:sldMk cId="1834215963" sldId="267"/>
            <ac:cxnSpMk id="16" creationId="{CE272F12-AF86-441A-BC1B-C014BBBF85B5}"/>
          </ac:cxnSpMkLst>
        </pc:cxnChg>
      </pc:sldChg>
      <pc:sldChg chg="addSp modSp new mod setBg setClrOvrMap">
        <pc:chgData name="Husain Rangwala" userId="500c2926e1a103f4" providerId="LiveId" clId="{FD16CB1A-2EE4-493A-8AC6-7F827F8DF1F1}" dt="2021-02-25T00:01:15.438" v="4765" actId="207"/>
        <pc:sldMkLst>
          <pc:docMk/>
          <pc:sldMk cId="817446570" sldId="268"/>
        </pc:sldMkLst>
        <pc:spChg chg="mod">
          <ac:chgData name="Husain Rangwala" userId="500c2926e1a103f4" providerId="LiveId" clId="{FD16CB1A-2EE4-493A-8AC6-7F827F8DF1F1}" dt="2021-02-25T00:01:15.438" v="4765" actId="207"/>
          <ac:spMkLst>
            <pc:docMk/>
            <pc:sldMk cId="817446570" sldId="268"/>
            <ac:spMk id="2" creationId="{2AB078C5-4AA6-414C-B1F5-84611BCF8E61}"/>
          </ac:spMkLst>
        </pc:spChg>
        <pc:picChg chg="add">
          <ac:chgData name="Husain Rangwala" userId="500c2926e1a103f4" providerId="LiveId" clId="{FD16CB1A-2EE4-493A-8AC6-7F827F8DF1F1}" dt="2021-02-25T00:01:00.186" v="4752" actId="26606"/>
          <ac:picMkLst>
            <pc:docMk/>
            <pc:sldMk cId="817446570" sldId="268"/>
            <ac:picMk id="4" creationId="{E8214E90-36F8-409D-ABD8-AC513ED84144}"/>
          </ac:picMkLst>
        </pc:picChg>
      </pc:sldChg>
      <pc:sldChg chg="new del">
        <pc:chgData name="Husain Rangwala" userId="500c2926e1a103f4" providerId="LiveId" clId="{FD16CB1A-2EE4-493A-8AC6-7F827F8DF1F1}" dt="2021-02-25T00:00:43.540" v="4750" actId="2696"/>
        <pc:sldMkLst>
          <pc:docMk/>
          <pc:sldMk cId="1921681293" sldId="268"/>
        </pc:sldMkLst>
      </pc:sldChg>
      <pc:sldMasterChg chg="modTransition modSldLayout">
        <pc:chgData name="Husain Rangwala" userId="500c2926e1a103f4" providerId="LiveId" clId="{FD16CB1A-2EE4-493A-8AC6-7F827F8DF1F1}" dt="2021-02-22T20:58:30.434" v="48"/>
        <pc:sldMasterMkLst>
          <pc:docMk/>
          <pc:sldMasterMk cId="1644061988" sldId="2147483749"/>
        </pc:sldMasterMkLst>
        <pc:sldLayoutChg chg="delSp">
          <pc:chgData name="Husain Rangwala" userId="500c2926e1a103f4" providerId="LiveId" clId="{FD16CB1A-2EE4-493A-8AC6-7F827F8DF1F1}" dt="2021-02-22T20:58:30.434" v="48"/>
          <pc:sldLayoutMkLst>
            <pc:docMk/>
            <pc:sldMasterMk cId="1644061988" sldId="2147483749"/>
            <pc:sldLayoutMk cId="4146226109" sldId="2147483761"/>
          </pc:sldLayoutMkLst>
          <pc:spChg chg="del">
            <ac:chgData name="Husain Rangwala" userId="500c2926e1a103f4" providerId="LiveId" clId="{FD16CB1A-2EE4-493A-8AC6-7F827F8DF1F1}" dt="2021-02-22T20:58:30.434" v="48"/>
            <ac:spMkLst>
              <pc:docMk/>
              <pc:sldMasterMk cId="1644061988" sldId="2147483749"/>
              <pc:sldLayoutMk cId="4146226109" sldId="2147483761"/>
              <ac:spMk id="10" creationId="{00000000-0000-0000-0000-000000000000}"/>
            </ac:spMkLst>
          </pc:spChg>
          <pc:spChg chg="del">
            <ac:chgData name="Husain Rangwala" userId="500c2926e1a103f4" providerId="LiveId" clId="{FD16CB1A-2EE4-493A-8AC6-7F827F8DF1F1}" dt="2021-02-22T20:58:30.434" v="48"/>
            <ac:spMkLst>
              <pc:docMk/>
              <pc:sldMasterMk cId="1644061988" sldId="2147483749"/>
              <pc:sldLayoutMk cId="4146226109" sldId="2147483761"/>
              <ac:spMk id="11" creationId="{00000000-0000-0000-0000-000000000000}"/>
            </ac:spMkLst>
          </pc:spChg>
        </pc:sldLayoutChg>
        <pc:sldLayoutChg chg="delSp">
          <pc:chgData name="Husain Rangwala" userId="500c2926e1a103f4" providerId="LiveId" clId="{FD16CB1A-2EE4-493A-8AC6-7F827F8DF1F1}" dt="2021-02-22T20:58:30.434" v="48"/>
          <pc:sldLayoutMkLst>
            <pc:docMk/>
            <pc:sldMasterMk cId="1644061988" sldId="2147483749"/>
            <pc:sldLayoutMk cId="1200449125" sldId="2147483762"/>
          </pc:sldLayoutMkLst>
          <pc:spChg chg="del">
            <ac:chgData name="Husain Rangwala" userId="500c2926e1a103f4" providerId="LiveId" clId="{FD16CB1A-2EE4-493A-8AC6-7F827F8DF1F1}" dt="2021-02-22T20:58:30.434" v="48"/>
            <ac:spMkLst>
              <pc:docMk/>
              <pc:sldMasterMk cId="1644061988" sldId="2147483749"/>
              <pc:sldLayoutMk cId="1200449125" sldId="2147483762"/>
              <ac:spMk id="25" creationId="{00000000-0000-0000-0000-000000000000}"/>
            </ac:spMkLst>
          </pc:spChg>
          <pc:spChg chg="del">
            <ac:chgData name="Husain Rangwala" userId="500c2926e1a103f4" providerId="LiveId" clId="{FD16CB1A-2EE4-493A-8AC6-7F827F8DF1F1}" dt="2021-02-22T20:58:30.434" v="48"/>
            <ac:spMkLst>
              <pc:docMk/>
              <pc:sldMasterMk cId="1644061988" sldId="2147483749"/>
              <pc:sldLayoutMk cId="1200449125" sldId="2147483762"/>
              <ac:spMk id="26" creationId="{00000000-0000-0000-0000-000000000000}"/>
            </ac:spMkLst>
          </pc:spChg>
        </pc:sldLayoutChg>
        <pc:sldLayoutChg chg="delSp">
          <pc:chgData name="Husain Rangwala" userId="500c2926e1a103f4" providerId="LiveId" clId="{FD16CB1A-2EE4-493A-8AC6-7F827F8DF1F1}" dt="2021-02-22T20:58:30.434" v="48"/>
          <pc:sldLayoutMkLst>
            <pc:docMk/>
            <pc:sldMasterMk cId="1644061988" sldId="2147483749"/>
            <pc:sldLayoutMk cId="1035696872" sldId="2147483763"/>
          </pc:sldLayoutMkLst>
          <pc:spChg chg="del">
            <ac:chgData name="Husain Rangwala" userId="500c2926e1a103f4" providerId="LiveId" clId="{FD16CB1A-2EE4-493A-8AC6-7F827F8DF1F1}" dt="2021-02-22T20:58:30.434" v="48"/>
            <ac:spMkLst>
              <pc:docMk/>
              <pc:sldMasterMk cId="1644061988" sldId="2147483749"/>
              <pc:sldLayoutMk cId="1035696872" sldId="2147483763"/>
              <ac:spMk id="60" creationId="{00000000-0000-0000-0000-000000000000}"/>
            </ac:spMkLst>
          </pc:spChg>
          <pc:spChg chg="del">
            <ac:chgData name="Husain Rangwala" userId="500c2926e1a103f4" providerId="LiveId" clId="{FD16CB1A-2EE4-493A-8AC6-7F827F8DF1F1}" dt="2021-02-22T20:58:30.434" v="48"/>
            <ac:spMkLst>
              <pc:docMk/>
              <pc:sldMasterMk cId="1644061988" sldId="2147483749"/>
              <pc:sldLayoutMk cId="1035696872" sldId="2147483763"/>
              <ac:spMk id="61" creationId="{00000000-0000-0000-0000-000000000000}"/>
            </ac:spMkLst>
          </pc:spChg>
          <pc:spChg chg="del">
            <ac:chgData name="Husain Rangwala" userId="500c2926e1a103f4" providerId="LiveId" clId="{FD16CB1A-2EE4-493A-8AC6-7F827F8DF1F1}" dt="2021-02-22T20:58:30.434" v="48"/>
            <ac:spMkLst>
              <pc:docMk/>
              <pc:sldMasterMk cId="1644061988" sldId="2147483749"/>
              <pc:sldLayoutMk cId="1035696872" sldId="2147483763"/>
              <ac:spMk id="62" creationId="{00000000-0000-0000-0000-000000000000}"/>
            </ac:spMkLst>
          </pc:spChg>
        </pc:sldLayoutChg>
      </pc:sldMasterChg>
      <pc:sldMasterChg chg="modSldLayout">
        <pc:chgData name="Husain Rangwala" userId="500c2926e1a103f4" providerId="LiveId" clId="{FD16CB1A-2EE4-493A-8AC6-7F827F8DF1F1}" dt="2021-02-22T22:18:43.887" v="561"/>
        <pc:sldMasterMkLst>
          <pc:docMk/>
          <pc:sldMasterMk cId="696287358" sldId="2147483764"/>
        </pc:sldMasterMkLst>
        <pc:sldLayoutChg chg="modTransition">
          <pc:chgData name="Husain Rangwala" userId="500c2926e1a103f4" providerId="LiveId" clId="{FD16CB1A-2EE4-493A-8AC6-7F827F8DF1F1}" dt="2021-02-22T22:18:43.887" v="561"/>
          <pc:sldLayoutMkLst>
            <pc:docMk/>
            <pc:sldMasterMk cId="278625065" sldId="2147483826"/>
            <pc:sldLayoutMk cId="1996296028" sldId="2147483737"/>
          </pc:sldLayoutMkLst>
        </pc:sldLayoutChg>
      </pc:sldMasterChg>
      <pc:sldMasterChg chg="modSldLayout">
        <pc:chgData name="Husain Rangwala" userId="500c2926e1a103f4" providerId="LiveId" clId="{FD16CB1A-2EE4-493A-8AC6-7F827F8DF1F1}" dt="2021-02-22T22:18:55.847" v="563"/>
        <pc:sldMasterMkLst>
          <pc:docMk/>
          <pc:sldMasterMk cId="860037803" sldId="2147483779"/>
        </pc:sldMasterMkLst>
        <pc:sldLayoutChg chg="modTransition">
          <pc:chgData name="Husain Rangwala" userId="500c2926e1a103f4" providerId="LiveId" clId="{FD16CB1A-2EE4-493A-8AC6-7F827F8DF1F1}" dt="2021-02-22T22:18:55.847" v="563"/>
          <pc:sldLayoutMkLst>
            <pc:docMk/>
            <pc:sldMasterMk cId="278625065" sldId="2147483826"/>
            <pc:sldLayoutMk cId="1996296028" sldId="2147483737"/>
          </pc:sldLayoutMkLst>
        </pc:sldLayoutChg>
        <pc:sldLayoutChg chg="delSp">
          <pc:chgData name="Husain Rangwala" userId="500c2926e1a103f4" providerId="LiveId" clId="{FD16CB1A-2EE4-493A-8AC6-7F827F8DF1F1}" dt="2021-02-22T22:18:55.847" v="563"/>
          <pc:sldLayoutMkLst>
            <pc:docMk/>
            <pc:sldMasterMk cId="860037803" sldId="2147483779"/>
            <pc:sldLayoutMk cId="1156693359" sldId="2147483790"/>
          </pc:sldLayoutMkLst>
          <pc:grpChg chg="del">
            <ac:chgData name="Husain Rangwala" userId="500c2926e1a103f4" providerId="LiveId" clId="{FD16CB1A-2EE4-493A-8AC6-7F827F8DF1F1}" dt="2021-02-22T22:18:55.847" v="563"/>
            <ac:grpSpMkLst>
              <pc:docMk/>
              <pc:sldMasterMk cId="860037803" sldId="2147483779"/>
              <pc:sldLayoutMk cId="1156693359" sldId="2147483790"/>
              <ac:grpSpMk id="167" creationId="{00000000-0000-0000-0000-000000000000}"/>
            </ac:grpSpMkLst>
          </pc:grpChg>
        </pc:sldLayoutChg>
      </pc:sldMasterChg>
      <pc:sldMasterChg chg="modSldLayout">
        <pc:chgData name="Husain Rangwala" userId="500c2926e1a103f4" providerId="LiveId" clId="{FD16CB1A-2EE4-493A-8AC6-7F827F8DF1F1}" dt="2021-02-22T22:20:41.736" v="588"/>
        <pc:sldMasterMkLst>
          <pc:docMk/>
          <pc:sldMasterMk cId="3070466487" sldId="2147483791"/>
        </pc:sldMasterMkLst>
        <pc:sldLayoutChg chg="delSp">
          <pc:chgData name="Husain Rangwala" userId="500c2926e1a103f4" providerId="LiveId" clId="{FD16CB1A-2EE4-493A-8AC6-7F827F8DF1F1}" dt="2021-02-22T22:20:41.736" v="588"/>
          <pc:sldLayoutMkLst>
            <pc:docMk/>
            <pc:sldMasterMk cId="3070466487" sldId="2147483791"/>
            <pc:sldLayoutMk cId="2755477638" sldId="2147483804"/>
          </pc:sldLayoutMkLst>
          <pc:spChg chg="del">
            <ac:chgData name="Husain Rangwala" userId="500c2926e1a103f4" providerId="LiveId" clId="{FD16CB1A-2EE4-493A-8AC6-7F827F8DF1F1}" dt="2021-02-22T22:20:41.736" v="588"/>
            <ac:spMkLst>
              <pc:docMk/>
              <pc:sldMasterMk cId="3070466487" sldId="2147483791"/>
              <pc:sldLayoutMk cId="2755477638" sldId="2147483804"/>
              <ac:spMk id="60" creationId="{00000000-0000-0000-0000-000000000000}"/>
            </ac:spMkLst>
          </pc:spChg>
          <pc:spChg chg="del">
            <ac:chgData name="Husain Rangwala" userId="500c2926e1a103f4" providerId="LiveId" clId="{FD16CB1A-2EE4-493A-8AC6-7F827F8DF1F1}" dt="2021-02-22T22:20:41.736" v="588"/>
            <ac:spMkLst>
              <pc:docMk/>
              <pc:sldMasterMk cId="3070466487" sldId="2147483791"/>
              <pc:sldLayoutMk cId="2755477638" sldId="2147483804"/>
              <ac:spMk id="61" creationId="{00000000-0000-0000-0000-000000000000}"/>
            </ac:spMkLst>
          </pc:spChg>
          <pc:spChg chg="del">
            <ac:chgData name="Husain Rangwala" userId="500c2926e1a103f4" providerId="LiveId" clId="{FD16CB1A-2EE4-493A-8AC6-7F827F8DF1F1}" dt="2021-02-22T22:20:41.736" v="588"/>
            <ac:spMkLst>
              <pc:docMk/>
              <pc:sldMasterMk cId="3070466487" sldId="2147483791"/>
              <pc:sldLayoutMk cId="2755477638" sldId="2147483804"/>
              <ac:spMk id="62" creationId="{00000000-0000-0000-0000-000000000000}"/>
            </ac:spMkLst>
          </pc:spChg>
        </pc:sldLayoutChg>
      </pc:sldMasterChg>
      <pc:sldMasterChg chg="modTransition modSldLayout">
        <pc:chgData name="Husain Rangwala" userId="500c2926e1a103f4" providerId="LiveId" clId="{FD16CB1A-2EE4-493A-8AC6-7F827F8DF1F1}" dt="2021-02-22T22:20:58.454" v="592"/>
        <pc:sldMasterMkLst>
          <pc:docMk/>
          <pc:sldMasterMk cId="1727373052" sldId="2147483805"/>
        </pc:sldMasterMkLst>
        <pc:sldLayoutChg chg="modTransition">
          <pc:chgData name="Husain Rangwala" userId="500c2926e1a103f4" providerId="LiveId" clId="{FD16CB1A-2EE4-493A-8AC6-7F827F8DF1F1}" dt="2021-02-22T22:20:58.454" v="592"/>
          <pc:sldLayoutMkLst>
            <pc:docMk/>
            <pc:sldMasterMk cId="1727373052" sldId="2147483805"/>
            <pc:sldLayoutMk cId="401714220" sldId="2147483807"/>
          </pc:sldLayoutMkLst>
        </pc:sldLayoutChg>
        <pc:sldLayoutChg chg="delSp">
          <pc:chgData name="Husain Rangwala" userId="500c2926e1a103f4" providerId="LiveId" clId="{FD16CB1A-2EE4-493A-8AC6-7F827F8DF1F1}" dt="2021-02-22T22:20:58.454" v="592"/>
          <pc:sldLayoutMkLst>
            <pc:docMk/>
            <pc:sldMasterMk cId="1727373052" sldId="2147483805"/>
            <pc:sldLayoutMk cId="3951918552" sldId="2147483823"/>
          </pc:sldLayoutMkLst>
          <pc:spChg chg="del">
            <ac:chgData name="Husain Rangwala" userId="500c2926e1a103f4" providerId="LiveId" clId="{FD16CB1A-2EE4-493A-8AC6-7F827F8DF1F1}" dt="2021-02-22T22:20:58.454" v="592"/>
            <ac:spMkLst>
              <pc:docMk/>
              <pc:sldMasterMk cId="1727373052" sldId="2147483805"/>
              <pc:sldLayoutMk cId="3951918552" sldId="2147483823"/>
              <ac:spMk id="10" creationId="{00000000-0000-0000-0000-000000000000}"/>
            </ac:spMkLst>
          </pc:spChg>
        </pc:sldLayoutChg>
        <pc:sldLayoutChg chg="delSp">
          <pc:chgData name="Husain Rangwala" userId="500c2926e1a103f4" providerId="LiveId" clId="{FD16CB1A-2EE4-493A-8AC6-7F827F8DF1F1}" dt="2021-02-22T22:20:58.454" v="592"/>
          <pc:sldLayoutMkLst>
            <pc:docMk/>
            <pc:sldMasterMk cId="1727373052" sldId="2147483805"/>
            <pc:sldLayoutMk cId="826581244" sldId="2147483824"/>
          </pc:sldLayoutMkLst>
          <pc:spChg chg="del">
            <ac:chgData name="Husain Rangwala" userId="500c2926e1a103f4" providerId="LiveId" clId="{FD16CB1A-2EE4-493A-8AC6-7F827F8DF1F1}" dt="2021-02-22T22:20:58.454" v="592"/>
            <ac:spMkLst>
              <pc:docMk/>
              <pc:sldMasterMk cId="1727373052" sldId="2147483805"/>
              <pc:sldLayoutMk cId="826581244" sldId="2147483824"/>
              <ac:spMk id="26" creationId="{00000000-0000-0000-0000-000000000000}"/>
            </ac:spMkLst>
          </pc:spChg>
        </pc:sldLayoutChg>
      </pc:sldMasterChg>
      <pc:sldMasterChg chg="modTransition delSldLayout modSldLayout">
        <pc:chgData name="Husain Rangwala" userId="500c2926e1a103f4" providerId="LiveId" clId="{FD16CB1A-2EE4-493A-8AC6-7F827F8DF1F1}" dt="2021-02-23T01:29:29.302" v="930" actId="47"/>
        <pc:sldMasterMkLst>
          <pc:docMk/>
          <pc:sldMasterMk cId="278625065" sldId="2147483826"/>
        </pc:sldMasterMkLst>
        <pc:sldLayoutChg chg="modTransition">
          <pc:chgData name="Husain Rangwala" userId="500c2926e1a103f4" providerId="LiveId" clId="{FD16CB1A-2EE4-493A-8AC6-7F827F8DF1F1}" dt="2021-02-22T22:26:26.420" v="699"/>
          <pc:sldLayoutMkLst>
            <pc:docMk/>
            <pc:sldMasterMk cId="278625065" sldId="2147483826"/>
            <pc:sldLayoutMk cId="860718346" sldId="2147483828"/>
          </pc:sldLayoutMkLst>
        </pc:sldLayoutChg>
        <pc:sldLayoutChg chg="del">
          <pc:chgData name="Husain Rangwala" userId="500c2926e1a103f4" providerId="LiveId" clId="{FD16CB1A-2EE4-493A-8AC6-7F827F8DF1F1}" dt="2021-02-23T01:29:29.302" v="930" actId="47"/>
          <pc:sldLayoutMkLst>
            <pc:docMk/>
            <pc:sldMasterMk cId="278625065" sldId="2147483826"/>
            <pc:sldLayoutMk cId="1770829517" sldId="214748384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4240B-DAD4-44E7-B846-1ADBEFC2589B}" type="datetimeFigureOut">
              <a:rPr lang="en-US" smtClean="0"/>
              <a:t>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4EC1D-DD1F-441C-832A-E6E8562B185A}" type="slidenum">
              <a:rPr lang="en-US" smtClean="0"/>
              <a:t>‹#›</a:t>
            </a:fld>
            <a:endParaRPr lang="en-US"/>
          </a:p>
        </p:txBody>
      </p:sp>
    </p:spTree>
    <p:extLst>
      <p:ext uri="{BB962C8B-B14F-4D97-AF65-F5344CB8AC3E}">
        <p14:creationId xmlns:p14="http://schemas.microsoft.com/office/powerpoint/2010/main" val="2748518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24C7-9EDD-4C2F-9AB0-5AA849063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CCA424-9C3B-4C6A-A094-2F37F0C8AA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D7FCA4-3475-4859-905A-EE6CB96171D6}"/>
              </a:ext>
            </a:extLst>
          </p:cNvPr>
          <p:cNvSpPr>
            <a:spLocks noGrp="1"/>
          </p:cNvSpPr>
          <p:nvPr>
            <p:ph type="dt" sz="half" idx="10"/>
          </p:nvPr>
        </p:nvSpPr>
        <p:spPr/>
        <p:txBody>
          <a:bodyPr/>
          <a:lstStyle/>
          <a:p>
            <a:fld id="{48A87A34-81AB-432B-8DAE-1953F412C126}" type="datetimeFigureOut">
              <a:rPr lang="en-US" smtClean="0"/>
              <a:t>2/24/2021</a:t>
            </a:fld>
            <a:endParaRPr lang="en-US" dirty="0"/>
          </a:p>
        </p:txBody>
      </p:sp>
      <p:sp>
        <p:nvSpPr>
          <p:cNvPr id="5" name="Footer Placeholder 4">
            <a:extLst>
              <a:ext uri="{FF2B5EF4-FFF2-40B4-BE49-F238E27FC236}">
                <a16:creationId xmlns:a16="http://schemas.microsoft.com/office/drawing/2014/main" id="{03EC5AE6-05AC-4BB6-B7C9-D7716C9F90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EB6CA5-1ED4-4EBB-8668-7F5FC83DD116}"/>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211308013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1473-0935-4CF1-A5E4-36804FBD6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AB6814-48CF-4AF1-BDFD-CDBD796D8B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A0AF0-F8CF-40EA-B3BC-3B3FA6817F71}"/>
              </a:ext>
            </a:extLst>
          </p:cNvPr>
          <p:cNvSpPr>
            <a:spLocks noGrp="1"/>
          </p:cNvSpPr>
          <p:nvPr>
            <p:ph type="dt" sz="half" idx="10"/>
          </p:nvPr>
        </p:nvSpPr>
        <p:spPr/>
        <p:txBody>
          <a:bodyPr/>
          <a:lstStyle/>
          <a:p>
            <a:fld id="{48A87A34-81AB-432B-8DAE-1953F412C126}" type="datetimeFigureOut">
              <a:rPr lang="en-US" smtClean="0"/>
              <a:t>2/24/2021</a:t>
            </a:fld>
            <a:endParaRPr lang="en-US" dirty="0"/>
          </a:p>
        </p:txBody>
      </p:sp>
      <p:sp>
        <p:nvSpPr>
          <p:cNvPr id="5" name="Footer Placeholder 4">
            <a:extLst>
              <a:ext uri="{FF2B5EF4-FFF2-40B4-BE49-F238E27FC236}">
                <a16:creationId xmlns:a16="http://schemas.microsoft.com/office/drawing/2014/main" id="{972A39F7-FFB5-4CB2-9AC4-1A5F423BC5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80085A-996D-4665-8ED6-43C7AF5DAC1D}"/>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206623336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472229-0B91-4093-9A77-32EF84264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E706ED-7CB4-4186-8DEA-BB3B418201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BEFE5-1F35-444E-890B-874682BD9B32}"/>
              </a:ext>
            </a:extLst>
          </p:cNvPr>
          <p:cNvSpPr>
            <a:spLocks noGrp="1"/>
          </p:cNvSpPr>
          <p:nvPr>
            <p:ph type="dt" sz="half" idx="10"/>
          </p:nvPr>
        </p:nvSpPr>
        <p:spPr/>
        <p:txBody>
          <a:bodyPr/>
          <a:lstStyle/>
          <a:p>
            <a:fld id="{48A87A34-81AB-432B-8DAE-1953F412C126}" type="datetimeFigureOut">
              <a:rPr lang="en-US" smtClean="0"/>
              <a:pPr/>
              <a:t>2/24/2021</a:t>
            </a:fld>
            <a:endParaRPr lang="en-US" dirty="0"/>
          </a:p>
        </p:txBody>
      </p:sp>
      <p:sp>
        <p:nvSpPr>
          <p:cNvPr id="5" name="Footer Placeholder 4">
            <a:extLst>
              <a:ext uri="{FF2B5EF4-FFF2-40B4-BE49-F238E27FC236}">
                <a16:creationId xmlns:a16="http://schemas.microsoft.com/office/drawing/2014/main" id="{BD056CF3-D875-40EA-84D1-2F55055C781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F05FF4-808D-48B6-9C4B-7E6AC01B3E4D}"/>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1364675366"/>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1487800" y="0"/>
            <a:ext cx="9216400" cy="45720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Font typeface="Libre Baskerville"/>
              <a:buNone/>
              <a:defRPr sz="8000">
                <a:latin typeface="Libre Baskerville"/>
                <a:ea typeface="Libre Baskerville"/>
                <a:cs typeface="Libre Baskerville"/>
                <a:sym typeface="Libre Baskerville"/>
              </a:defRPr>
            </a:lvl1pPr>
            <a:lvl2pPr lvl="1" algn="ctr">
              <a:spcBef>
                <a:spcPts val="0"/>
              </a:spcBef>
              <a:spcAft>
                <a:spcPts val="0"/>
              </a:spcAft>
              <a:buSzPts val="6000"/>
              <a:buFont typeface="Libre Baskerville"/>
              <a:buNone/>
              <a:defRPr sz="8000">
                <a:latin typeface="Libre Baskerville"/>
                <a:ea typeface="Libre Baskerville"/>
                <a:cs typeface="Libre Baskerville"/>
                <a:sym typeface="Libre Baskerville"/>
              </a:defRPr>
            </a:lvl2pPr>
            <a:lvl3pPr lvl="2" algn="ctr">
              <a:spcBef>
                <a:spcPts val="0"/>
              </a:spcBef>
              <a:spcAft>
                <a:spcPts val="0"/>
              </a:spcAft>
              <a:buSzPts val="6000"/>
              <a:buFont typeface="Libre Baskerville"/>
              <a:buNone/>
              <a:defRPr sz="8000">
                <a:latin typeface="Libre Baskerville"/>
                <a:ea typeface="Libre Baskerville"/>
                <a:cs typeface="Libre Baskerville"/>
                <a:sym typeface="Libre Baskerville"/>
              </a:defRPr>
            </a:lvl3pPr>
            <a:lvl4pPr lvl="3" algn="ctr">
              <a:spcBef>
                <a:spcPts val="0"/>
              </a:spcBef>
              <a:spcAft>
                <a:spcPts val="0"/>
              </a:spcAft>
              <a:buSzPts val="6000"/>
              <a:buFont typeface="Libre Baskerville"/>
              <a:buNone/>
              <a:defRPr sz="8000">
                <a:latin typeface="Libre Baskerville"/>
                <a:ea typeface="Libre Baskerville"/>
                <a:cs typeface="Libre Baskerville"/>
                <a:sym typeface="Libre Baskerville"/>
              </a:defRPr>
            </a:lvl4pPr>
            <a:lvl5pPr lvl="4" algn="ctr">
              <a:spcBef>
                <a:spcPts val="0"/>
              </a:spcBef>
              <a:spcAft>
                <a:spcPts val="0"/>
              </a:spcAft>
              <a:buSzPts val="6000"/>
              <a:buFont typeface="Libre Baskerville"/>
              <a:buNone/>
              <a:defRPr sz="8000">
                <a:latin typeface="Libre Baskerville"/>
                <a:ea typeface="Libre Baskerville"/>
                <a:cs typeface="Libre Baskerville"/>
                <a:sym typeface="Libre Baskerville"/>
              </a:defRPr>
            </a:lvl5pPr>
            <a:lvl6pPr lvl="5" algn="ctr">
              <a:spcBef>
                <a:spcPts val="0"/>
              </a:spcBef>
              <a:spcAft>
                <a:spcPts val="0"/>
              </a:spcAft>
              <a:buSzPts val="6000"/>
              <a:buFont typeface="Libre Baskerville"/>
              <a:buNone/>
              <a:defRPr sz="8000">
                <a:latin typeface="Libre Baskerville"/>
                <a:ea typeface="Libre Baskerville"/>
                <a:cs typeface="Libre Baskerville"/>
                <a:sym typeface="Libre Baskerville"/>
              </a:defRPr>
            </a:lvl6pPr>
            <a:lvl7pPr lvl="6" algn="ctr">
              <a:spcBef>
                <a:spcPts val="0"/>
              </a:spcBef>
              <a:spcAft>
                <a:spcPts val="0"/>
              </a:spcAft>
              <a:buSzPts val="6000"/>
              <a:buFont typeface="Libre Baskerville"/>
              <a:buNone/>
              <a:defRPr sz="8000">
                <a:latin typeface="Libre Baskerville"/>
                <a:ea typeface="Libre Baskerville"/>
                <a:cs typeface="Libre Baskerville"/>
                <a:sym typeface="Libre Baskerville"/>
              </a:defRPr>
            </a:lvl7pPr>
            <a:lvl8pPr lvl="7" algn="ctr">
              <a:spcBef>
                <a:spcPts val="0"/>
              </a:spcBef>
              <a:spcAft>
                <a:spcPts val="0"/>
              </a:spcAft>
              <a:buSzPts val="6000"/>
              <a:buFont typeface="Libre Baskerville"/>
              <a:buNone/>
              <a:defRPr sz="8000">
                <a:latin typeface="Libre Baskerville"/>
                <a:ea typeface="Libre Baskerville"/>
                <a:cs typeface="Libre Baskerville"/>
                <a:sym typeface="Libre Baskerville"/>
              </a:defRPr>
            </a:lvl8pPr>
            <a:lvl9pPr lvl="8" algn="ctr">
              <a:spcBef>
                <a:spcPts val="0"/>
              </a:spcBef>
              <a:spcAft>
                <a:spcPts val="0"/>
              </a:spcAft>
              <a:buSzPts val="6000"/>
              <a:buFont typeface="Libre Baskerville"/>
              <a:buNone/>
              <a:defRPr sz="8000">
                <a:latin typeface="Libre Baskerville"/>
                <a:ea typeface="Libre Baskerville"/>
                <a:cs typeface="Libre Baskerville"/>
                <a:sym typeface="Libre Baskerville"/>
              </a:defRPr>
            </a:lvl9pPr>
          </a:lstStyle>
          <a:p>
            <a:r>
              <a:rPr lang="en-US"/>
              <a:t>Click to edit Master title style</a:t>
            </a:r>
            <a:endParaRPr/>
          </a:p>
        </p:txBody>
      </p:sp>
    </p:spTree>
    <p:extLst>
      <p:ext uri="{BB962C8B-B14F-4D97-AF65-F5344CB8AC3E}">
        <p14:creationId xmlns:p14="http://schemas.microsoft.com/office/powerpoint/2010/main" val="3281676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351100" y="0"/>
            <a:ext cx="9489600" cy="9496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4" name="Google Shape;24;p5"/>
          <p:cNvSpPr txBox="1">
            <a:spLocks noGrp="1"/>
          </p:cNvSpPr>
          <p:nvPr>
            <p:ph type="body" idx="1"/>
          </p:nvPr>
        </p:nvSpPr>
        <p:spPr>
          <a:xfrm>
            <a:off x="1351100" y="2011367"/>
            <a:ext cx="9489600" cy="42516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25" name="Google Shape;25;p5"/>
          <p:cNvSpPr txBox="1">
            <a:spLocks noGrp="1"/>
          </p:cNvSpPr>
          <p:nvPr>
            <p:ph type="sldNum" idx="12"/>
          </p:nvPr>
        </p:nvSpPr>
        <p:spPr>
          <a:xfrm>
            <a:off x="51185" y="6333200"/>
            <a:ext cx="121408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0D5CB90-B8E5-4B98-86CE-FCDDB656C532}" type="slidenum">
              <a:rPr lang="en-US" smtClean="0"/>
              <a:t>‹#›</a:t>
            </a:fld>
            <a:endParaRPr lang="en-US"/>
          </a:p>
        </p:txBody>
      </p:sp>
    </p:spTree>
    <p:extLst>
      <p:ext uri="{BB962C8B-B14F-4D97-AF65-F5344CB8AC3E}">
        <p14:creationId xmlns:p14="http://schemas.microsoft.com/office/powerpoint/2010/main" val="44426316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3D0FC01-2CAA-471B-8C26-C3FFB772E6D3}"/>
              </a:ext>
            </a:extLst>
          </p:cNvPr>
          <p:cNvSpPr>
            <a:spLocks noGrp="1"/>
          </p:cNvSpPr>
          <p:nvPr>
            <p:ph type="sldNum" idx="10"/>
          </p:nvPr>
        </p:nvSpPr>
        <p:spPr/>
        <p:txBody>
          <a:bodyPr/>
          <a:lstStyle/>
          <a:p>
            <a:fld id="{F0D5CB90-B8E5-4B98-86CE-FCDDB656C532}" type="slidenum">
              <a:rPr lang="en-US" smtClean="0"/>
              <a:t>‹#›</a:t>
            </a:fld>
            <a:endParaRPr lang="en-US"/>
          </a:p>
        </p:txBody>
      </p:sp>
      <p:sp>
        <p:nvSpPr>
          <p:cNvPr id="7" name="Title 6">
            <a:extLst>
              <a:ext uri="{FF2B5EF4-FFF2-40B4-BE49-F238E27FC236}">
                <a16:creationId xmlns:a16="http://schemas.microsoft.com/office/drawing/2014/main" id="{6F694287-F627-4029-89CA-4066F682637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6296028"/>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BBFB-23DA-4336-9998-C506704B5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77E30E-497C-4C8C-BABA-A03548422C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396B7-F9A8-4EF1-9308-DEB113386362}"/>
              </a:ext>
            </a:extLst>
          </p:cNvPr>
          <p:cNvSpPr>
            <a:spLocks noGrp="1"/>
          </p:cNvSpPr>
          <p:nvPr>
            <p:ph type="dt" sz="half" idx="10"/>
          </p:nvPr>
        </p:nvSpPr>
        <p:spPr/>
        <p:txBody>
          <a:bodyPr/>
          <a:lstStyle/>
          <a:p>
            <a:fld id="{BAE78DD3-A48C-4544-AD64-00B6C0F7B08C}" type="datetimeFigureOut">
              <a:rPr lang="en-US" smtClean="0"/>
              <a:t>2/24/2021</a:t>
            </a:fld>
            <a:endParaRPr lang="en-US"/>
          </a:p>
        </p:txBody>
      </p:sp>
      <p:sp>
        <p:nvSpPr>
          <p:cNvPr id="5" name="Footer Placeholder 4">
            <a:extLst>
              <a:ext uri="{FF2B5EF4-FFF2-40B4-BE49-F238E27FC236}">
                <a16:creationId xmlns:a16="http://schemas.microsoft.com/office/drawing/2014/main" id="{EE966784-C99F-4D18-AFE9-846CDD8C9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A79AD-0DF0-41BF-8EC0-45A59F579ADA}"/>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86071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CF7D-2460-4C4F-9E11-AF35E9AB6F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452A59-7DFF-41D9-AFC5-98FE62E556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EED081-CF57-4F1C-91E2-222B2F951D38}"/>
              </a:ext>
            </a:extLst>
          </p:cNvPr>
          <p:cNvSpPr>
            <a:spLocks noGrp="1"/>
          </p:cNvSpPr>
          <p:nvPr>
            <p:ph type="dt" sz="half" idx="10"/>
          </p:nvPr>
        </p:nvSpPr>
        <p:spPr/>
        <p:txBody>
          <a:bodyPr/>
          <a:lstStyle/>
          <a:p>
            <a:fld id="{48A87A34-81AB-432B-8DAE-1953F412C126}" type="datetimeFigureOut">
              <a:rPr lang="en-US" smtClean="0"/>
              <a:pPr/>
              <a:t>2/24/2021</a:t>
            </a:fld>
            <a:endParaRPr lang="en-US" dirty="0"/>
          </a:p>
        </p:txBody>
      </p:sp>
      <p:sp>
        <p:nvSpPr>
          <p:cNvPr id="5" name="Footer Placeholder 4">
            <a:extLst>
              <a:ext uri="{FF2B5EF4-FFF2-40B4-BE49-F238E27FC236}">
                <a16:creationId xmlns:a16="http://schemas.microsoft.com/office/drawing/2014/main" id="{B2FBEE35-DF4B-4E68-9FD2-D5D5B771D9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E0D139-1E99-43D3-8269-F3386B9D3880}"/>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1516693949"/>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005E-D0B2-45C6-B58B-270D7AA63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91B847-7AC4-4A86-81D9-84F3B13F4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BFEB07-3EFC-497D-BC96-1074B8B43D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92A1D5-62C8-46B6-B963-CB44165266DB}"/>
              </a:ext>
            </a:extLst>
          </p:cNvPr>
          <p:cNvSpPr>
            <a:spLocks noGrp="1"/>
          </p:cNvSpPr>
          <p:nvPr>
            <p:ph type="dt" sz="half" idx="10"/>
          </p:nvPr>
        </p:nvSpPr>
        <p:spPr/>
        <p:txBody>
          <a:bodyPr/>
          <a:lstStyle/>
          <a:p>
            <a:fld id="{48A87A34-81AB-432B-8DAE-1953F412C126}" type="datetimeFigureOut">
              <a:rPr lang="en-US" smtClean="0"/>
              <a:t>2/24/2021</a:t>
            </a:fld>
            <a:endParaRPr lang="en-US" dirty="0"/>
          </a:p>
        </p:txBody>
      </p:sp>
      <p:sp>
        <p:nvSpPr>
          <p:cNvPr id="6" name="Footer Placeholder 5">
            <a:extLst>
              <a:ext uri="{FF2B5EF4-FFF2-40B4-BE49-F238E27FC236}">
                <a16:creationId xmlns:a16="http://schemas.microsoft.com/office/drawing/2014/main" id="{2217B2EC-FF69-443F-A240-24C46752DC7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5C07B3-7048-45F4-8392-AFB11755B181}"/>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256297086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3ADE-DE5F-4AB6-BAED-D00C45DB8B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59F93C-11FF-485A-BCB8-20400DE8D1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5E2002-13DA-4433-AA72-4874FC4EC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CEF17B-51C9-4AEB-845D-9DCC11E73B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FBD4D8-1D2C-4298-9C41-8E63718125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CC01F2-3284-4F20-8B4E-32CB603E46DA}"/>
              </a:ext>
            </a:extLst>
          </p:cNvPr>
          <p:cNvSpPr>
            <a:spLocks noGrp="1"/>
          </p:cNvSpPr>
          <p:nvPr>
            <p:ph type="dt" sz="half" idx="10"/>
          </p:nvPr>
        </p:nvSpPr>
        <p:spPr/>
        <p:txBody>
          <a:bodyPr/>
          <a:lstStyle/>
          <a:p>
            <a:fld id="{48A87A34-81AB-432B-8DAE-1953F412C126}" type="datetimeFigureOut">
              <a:rPr lang="en-US" smtClean="0"/>
              <a:t>2/24/2021</a:t>
            </a:fld>
            <a:endParaRPr lang="en-US" dirty="0"/>
          </a:p>
        </p:txBody>
      </p:sp>
      <p:sp>
        <p:nvSpPr>
          <p:cNvPr id="8" name="Footer Placeholder 7">
            <a:extLst>
              <a:ext uri="{FF2B5EF4-FFF2-40B4-BE49-F238E27FC236}">
                <a16:creationId xmlns:a16="http://schemas.microsoft.com/office/drawing/2014/main" id="{AF0EB924-EFDA-4A31-8845-8A330A24B28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D4533F3-D894-43C5-8AF8-3380937AA915}"/>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1614251818"/>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DE38-9EA3-428E-BE85-2A63F78842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161AFA-DCFB-4A46-9161-9D7334314416}"/>
              </a:ext>
            </a:extLst>
          </p:cNvPr>
          <p:cNvSpPr>
            <a:spLocks noGrp="1"/>
          </p:cNvSpPr>
          <p:nvPr>
            <p:ph type="dt" sz="half" idx="10"/>
          </p:nvPr>
        </p:nvSpPr>
        <p:spPr/>
        <p:txBody>
          <a:bodyPr/>
          <a:lstStyle/>
          <a:p>
            <a:fld id="{48A87A34-81AB-432B-8DAE-1953F412C126}" type="datetimeFigureOut">
              <a:rPr lang="en-US" smtClean="0"/>
              <a:t>2/24/2021</a:t>
            </a:fld>
            <a:endParaRPr lang="en-US" dirty="0"/>
          </a:p>
        </p:txBody>
      </p:sp>
      <p:sp>
        <p:nvSpPr>
          <p:cNvPr id="4" name="Footer Placeholder 3">
            <a:extLst>
              <a:ext uri="{FF2B5EF4-FFF2-40B4-BE49-F238E27FC236}">
                <a16:creationId xmlns:a16="http://schemas.microsoft.com/office/drawing/2014/main" id="{FA88A756-FA90-4D66-8506-593BB23A11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9DF373A-25FC-4DD4-ADDF-89C58EA3B44E}"/>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308546679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10679-73E6-4DEF-9C30-5C4B5ABB6D6A}"/>
              </a:ext>
            </a:extLst>
          </p:cNvPr>
          <p:cNvSpPr>
            <a:spLocks noGrp="1"/>
          </p:cNvSpPr>
          <p:nvPr>
            <p:ph type="dt" sz="half" idx="10"/>
          </p:nvPr>
        </p:nvSpPr>
        <p:spPr/>
        <p:txBody>
          <a:bodyPr/>
          <a:lstStyle/>
          <a:p>
            <a:fld id="{48A87A34-81AB-432B-8DAE-1953F412C126}" type="datetimeFigureOut">
              <a:rPr lang="en-US" smtClean="0"/>
              <a:t>2/24/2021</a:t>
            </a:fld>
            <a:endParaRPr lang="en-US" dirty="0"/>
          </a:p>
        </p:txBody>
      </p:sp>
      <p:sp>
        <p:nvSpPr>
          <p:cNvPr id="3" name="Footer Placeholder 2">
            <a:extLst>
              <a:ext uri="{FF2B5EF4-FFF2-40B4-BE49-F238E27FC236}">
                <a16:creationId xmlns:a16="http://schemas.microsoft.com/office/drawing/2014/main" id="{3CF969F1-CB2F-4CE9-A4D9-3BE6687172E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C998F6C-1A05-4534-AEFD-21893DFB7B6D}"/>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132245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99AA-6EE6-4E30-933D-06FF460DF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CE5BF4-ADF7-44B2-9F8F-988D3F7F2C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1337C1-665A-4135-BA4B-6338F5298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FF71E2-B3A6-4106-9389-47C58D610267}"/>
              </a:ext>
            </a:extLst>
          </p:cNvPr>
          <p:cNvSpPr>
            <a:spLocks noGrp="1"/>
          </p:cNvSpPr>
          <p:nvPr>
            <p:ph type="dt" sz="half" idx="10"/>
          </p:nvPr>
        </p:nvSpPr>
        <p:spPr/>
        <p:txBody>
          <a:bodyPr/>
          <a:lstStyle/>
          <a:p>
            <a:fld id="{48A87A34-81AB-432B-8DAE-1953F412C126}" type="datetimeFigureOut">
              <a:rPr lang="en-US" smtClean="0"/>
              <a:t>2/24/2021</a:t>
            </a:fld>
            <a:endParaRPr lang="en-US" dirty="0"/>
          </a:p>
        </p:txBody>
      </p:sp>
      <p:sp>
        <p:nvSpPr>
          <p:cNvPr id="6" name="Footer Placeholder 5">
            <a:extLst>
              <a:ext uri="{FF2B5EF4-FFF2-40B4-BE49-F238E27FC236}">
                <a16:creationId xmlns:a16="http://schemas.microsoft.com/office/drawing/2014/main" id="{2C00536B-BD9E-4494-A7B4-E53D901B6A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63CE8B-BF66-4C98-85D9-78632520DFAC}"/>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5054811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5067-CEF1-4D5C-864E-74A3658BB2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6B537-A93B-4227-9571-9D27C28213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E9283D-F8B0-4A06-B452-0AAF0BA42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AAD4F-8FBA-4BFA-9045-A2957A078B9C}"/>
              </a:ext>
            </a:extLst>
          </p:cNvPr>
          <p:cNvSpPr>
            <a:spLocks noGrp="1"/>
          </p:cNvSpPr>
          <p:nvPr>
            <p:ph type="dt" sz="half" idx="10"/>
          </p:nvPr>
        </p:nvSpPr>
        <p:spPr/>
        <p:txBody>
          <a:bodyPr/>
          <a:lstStyle/>
          <a:p>
            <a:fld id="{48A87A34-81AB-432B-8DAE-1953F412C126}" type="datetimeFigureOut">
              <a:rPr lang="en-US" smtClean="0"/>
              <a:t>2/24/2021</a:t>
            </a:fld>
            <a:endParaRPr lang="en-US" dirty="0"/>
          </a:p>
        </p:txBody>
      </p:sp>
      <p:sp>
        <p:nvSpPr>
          <p:cNvPr id="6" name="Footer Placeholder 5">
            <a:extLst>
              <a:ext uri="{FF2B5EF4-FFF2-40B4-BE49-F238E27FC236}">
                <a16:creationId xmlns:a16="http://schemas.microsoft.com/office/drawing/2014/main" id="{40AE08CE-56CD-4521-AD2C-D6A4682C1B2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A436F8-9975-4A2C-8FF7-AF151438A23C}"/>
              </a:ext>
            </a:extLst>
          </p:cNvPr>
          <p:cNvSpPr>
            <a:spLocks noGrp="1"/>
          </p:cNvSpPr>
          <p:nvPr>
            <p:ph type="sldNum" sz="quarter" idx="12"/>
          </p:nvPr>
        </p:nvSpPr>
        <p:spPr/>
        <p:txBody>
          <a:bodyPr/>
          <a:lstStyle/>
          <a:p>
            <a:fld id="{F0D5CB90-B8E5-4B98-86CE-FCDDB656C532}" type="slidenum">
              <a:rPr lang="en-US" smtClean="0"/>
              <a:t>‹#›</a:t>
            </a:fld>
            <a:endParaRPr lang="en-US"/>
          </a:p>
        </p:txBody>
      </p:sp>
    </p:spTree>
    <p:extLst>
      <p:ext uri="{BB962C8B-B14F-4D97-AF65-F5344CB8AC3E}">
        <p14:creationId xmlns:p14="http://schemas.microsoft.com/office/powerpoint/2010/main" val="346883327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75D52-207A-41BB-BD37-2C1ADE3AE4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B1054F-A7B3-439F-9F48-00EC8024E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C09C7-5579-4F95-8EB8-A90BFDDDA3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2/24/2021</a:t>
            </a:fld>
            <a:endParaRPr lang="en-US" dirty="0"/>
          </a:p>
        </p:txBody>
      </p:sp>
      <p:sp>
        <p:nvSpPr>
          <p:cNvPr id="5" name="Footer Placeholder 4">
            <a:extLst>
              <a:ext uri="{FF2B5EF4-FFF2-40B4-BE49-F238E27FC236}">
                <a16:creationId xmlns:a16="http://schemas.microsoft.com/office/drawing/2014/main" id="{6D2FF60E-DCBE-47AF-98E2-5FB39969C5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795F6E-855C-4AC8-A829-BC3330BB2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5CB90-B8E5-4B98-86CE-FCDDB656C532}" type="slidenum">
              <a:rPr lang="en-US" smtClean="0"/>
              <a:t>‹#›</a:t>
            </a:fld>
            <a:endParaRPr lang="en-US"/>
          </a:p>
        </p:txBody>
      </p:sp>
    </p:spTree>
    <p:extLst>
      <p:ext uri="{BB962C8B-B14F-4D97-AF65-F5344CB8AC3E}">
        <p14:creationId xmlns:p14="http://schemas.microsoft.com/office/powerpoint/2010/main" val="278625065"/>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737" r:id="rId14"/>
  </p:sldLayoutIdLst>
  <p:transition>
    <p:fade thruBlk="1"/>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hyperlink" Target="https://www.bioenergyconsult.com/data-science-new-emergence/" TargetMode="External"/><Relationship Id="rId4" Type="http://schemas.openxmlformats.org/officeDocument/2006/relationships/hyperlink" Target="https://towardsdatascience.com/why-data-analytics-is-gaining-hype-in-the-21st-century-b7b1ca289f0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37" descr="Graph on document with pen">
            <a:extLst>
              <a:ext uri="{FF2B5EF4-FFF2-40B4-BE49-F238E27FC236}">
                <a16:creationId xmlns:a16="http://schemas.microsoft.com/office/drawing/2014/main" id="{1B1E4AC5-EA2C-437D-9F43-7DB3ECB78B11}"/>
              </a:ext>
            </a:extLst>
          </p:cNvPr>
          <p:cNvPicPr>
            <a:picLocks noChangeAspect="1"/>
          </p:cNvPicPr>
          <p:nvPr/>
        </p:nvPicPr>
        <p:blipFill rotWithShape="1">
          <a:blip r:embed="rId2">
            <a:alphaModFix amt="40000"/>
          </a:blip>
          <a:srcRect t="1510" b="14220"/>
          <a:stretch/>
        </p:blipFill>
        <p:spPr>
          <a:xfrm>
            <a:off x="-1514" y="10"/>
            <a:ext cx="12191979" cy="6857990"/>
          </a:xfrm>
          <a:prstGeom prst="rect">
            <a:avLst/>
          </a:prstGeom>
        </p:spPr>
      </p:pic>
      <p:sp>
        <p:nvSpPr>
          <p:cNvPr id="36" name="Title 1">
            <a:extLst>
              <a:ext uri="{FF2B5EF4-FFF2-40B4-BE49-F238E27FC236}">
                <a16:creationId xmlns:a16="http://schemas.microsoft.com/office/drawing/2014/main" id="{BB58AE3A-2ECA-4AEE-9FC2-2A69C6C0559D}"/>
              </a:ext>
            </a:extLst>
          </p:cNvPr>
          <p:cNvSpPr>
            <a:spLocks noGrp="1"/>
          </p:cNvSpPr>
          <p:nvPr>
            <p:ph type="ctrTitle"/>
          </p:nvPr>
        </p:nvSpPr>
        <p:spPr>
          <a:xfrm>
            <a:off x="841249" y="941832"/>
            <a:ext cx="10506456" cy="2057400"/>
          </a:xfrm>
        </p:spPr>
        <p:txBody>
          <a:bodyPr vert="horz" lIns="91440" tIns="45720" rIns="91440" bIns="45720" rtlCol="0" anchor="b">
            <a:normAutofit/>
          </a:bodyPr>
          <a:lstStyle/>
          <a:p>
            <a:pPr algn="l">
              <a:spcBef>
                <a:spcPct val="0"/>
              </a:spcBef>
            </a:pPr>
            <a:r>
              <a:rPr lang="en-US" sz="5000" dirty="0">
                <a:latin typeface="+mj-lt"/>
                <a:ea typeface="+mj-ea"/>
                <a:cs typeface="+mj-cs"/>
              </a:rPr>
              <a:t>Data Analytics </a:t>
            </a:r>
            <a:br>
              <a:rPr lang="en-US" sz="5000" dirty="0">
                <a:latin typeface="+mj-lt"/>
                <a:ea typeface="+mj-ea"/>
                <a:cs typeface="+mj-cs"/>
              </a:rPr>
            </a:br>
            <a:r>
              <a:rPr lang="en-US" sz="5000" dirty="0">
                <a:latin typeface="+mj-lt"/>
                <a:ea typeface="+mj-ea"/>
                <a:cs typeface="+mj-cs"/>
              </a:rPr>
              <a:t>An Overview</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5">
            <a:extLst>
              <a:ext uri="{FF2B5EF4-FFF2-40B4-BE49-F238E27FC236}">
                <a16:creationId xmlns:a16="http://schemas.microsoft.com/office/drawing/2014/main" id="{8D306447-70A9-4DC0-8C9F-B26E5597A7D2}"/>
              </a:ext>
            </a:extLst>
          </p:cNvPr>
          <p:cNvSpPr txBox="1"/>
          <p:nvPr/>
        </p:nvSpPr>
        <p:spPr>
          <a:xfrm>
            <a:off x="841248" y="3502152"/>
            <a:ext cx="10506456" cy="267004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Husain Rangwala</a:t>
            </a:r>
          </a:p>
          <a:p>
            <a:pPr indent="-228600">
              <a:lnSpc>
                <a:spcPct val="90000"/>
              </a:lnSpc>
              <a:spcAft>
                <a:spcPts val="600"/>
              </a:spcAft>
              <a:buFont typeface="Arial" panose="020B0604020202020204" pitchFamily="34" charset="0"/>
              <a:buChar char="•"/>
            </a:pPr>
            <a:r>
              <a:rPr lang="en-US" sz="2000" dirty="0"/>
              <a:t>24</a:t>
            </a:r>
            <a:r>
              <a:rPr lang="en-US" sz="2000" baseline="30000" dirty="0"/>
              <a:t>th</a:t>
            </a:r>
            <a:r>
              <a:rPr lang="en-US" sz="2000" dirty="0"/>
              <a:t> February 2021</a:t>
            </a:r>
          </a:p>
          <a:p>
            <a:pPr indent="-228600">
              <a:lnSpc>
                <a:spcPct val="90000"/>
              </a:lnSpc>
              <a:spcAft>
                <a:spcPts val="600"/>
              </a:spcAft>
              <a:buFont typeface="Arial" panose="020B0604020202020204" pitchFamily="34" charset="0"/>
              <a:buChar char="•"/>
            </a:pPr>
            <a:r>
              <a:rPr lang="en-US" sz="2000" dirty="0"/>
              <a:t>Professor </a:t>
            </a:r>
            <a:r>
              <a:rPr lang="en-US" sz="2000" dirty="0" err="1"/>
              <a:t>Zhi</a:t>
            </a:r>
            <a:r>
              <a:rPr lang="en-US" sz="2000" dirty="0"/>
              <a:t> He</a:t>
            </a:r>
          </a:p>
        </p:txBody>
      </p:sp>
      <p:sp>
        <p:nvSpPr>
          <p:cNvPr id="2" name="TextBox 1">
            <a:extLst>
              <a:ext uri="{FF2B5EF4-FFF2-40B4-BE49-F238E27FC236}">
                <a16:creationId xmlns:a16="http://schemas.microsoft.com/office/drawing/2014/main" id="{C452F416-ECD3-4AAF-B400-0C75F28CE3BD}"/>
              </a:ext>
            </a:extLst>
          </p:cNvPr>
          <p:cNvSpPr txBox="1"/>
          <p:nvPr/>
        </p:nvSpPr>
        <p:spPr>
          <a:xfrm>
            <a:off x="3798277" y="6330434"/>
            <a:ext cx="4103752" cy="369332"/>
          </a:xfrm>
          <a:prstGeom prst="rect">
            <a:avLst/>
          </a:prstGeom>
          <a:noFill/>
        </p:spPr>
        <p:txBody>
          <a:bodyPr wrap="none" rtlCol="0">
            <a:spAutoFit/>
          </a:bodyPr>
          <a:lstStyle/>
          <a:p>
            <a:pPr algn="ctr"/>
            <a:r>
              <a:rPr lang="en-US" dirty="0"/>
              <a:t>ALY6000 – Introduction to Data Analytics  </a:t>
            </a:r>
          </a:p>
        </p:txBody>
      </p:sp>
    </p:spTree>
    <p:extLst>
      <p:ext uri="{BB962C8B-B14F-4D97-AF65-F5344CB8AC3E}">
        <p14:creationId xmlns:p14="http://schemas.microsoft.com/office/powerpoint/2010/main" val="41188259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9BB-6A0E-4FFC-BFA8-6F751B7AD99B}"/>
              </a:ext>
            </a:extLst>
          </p:cNvPr>
          <p:cNvSpPr>
            <a:spLocks noGrp="1"/>
          </p:cNvSpPr>
          <p:nvPr>
            <p:ph type="title"/>
          </p:nvPr>
        </p:nvSpPr>
        <p:spPr>
          <a:xfrm>
            <a:off x="801099" y="1396289"/>
            <a:ext cx="4249006" cy="1325563"/>
          </a:xfrm>
        </p:spPr>
        <p:txBody>
          <a:bodyPr vert="horz" lIns="91440" tIns="45720" rIns="91440" bIns="45720" rtlCol="0" anchor="ctr">
            <a:normAutofit/>
          </a:bodyPr>
          <a:lstStyle/>
          <a:p>
            <a:pPr>
              <a:spcBef>
                <a:spcPct val="0"/>
              </a:spcBef>
            </a:pPr>
            <a:r>
              <a:rPr lang="en-US" kern="1200" dirty="0">
                <a:solidFill>
                  <a:schemeClr val="tx1"/>
                </a:solidFill>
                <a:latin typeface="+mj-lt"/>
                <a:ea typeface="+mj-ea"/>
                <a:cs typeface="+mj-cs"/>
              </a:rPr>
              <a:t>Data Analyst</a:t>
            </a:r>
          </a:p>
        </p:txBody>
      </p:sp>
      <p:sp>
        <p:nvSpPr>
          <p:cNvPr id="4" name="Slide Number Placeholder 3">
            <a:extLst>
              <a:ext uri="{FF2B5EF4-FFF2-40B4-BE49-F238E27FC236}">
                <a16:creationId xmlns:a16="http://schemas.microsoft.com/office/drawing/2014/main" id="{8F67AF10-88A7-4335-9965-3710B5BE0CFF}"/>
              </a:ext>
            </a:extLst>
          </p:cNvPr>
          <p:cNvSpPr>
            <a:spLocks noGrp="1"/>
          </p:cNvSpPr>
          <p:nvPr>
            <p:ph type="sldNum" idx="12"/>
          </p:nvPr>
        </p:nvSpPr>
        <p:spPr>
          <a:xfrm>
            <a:off x="526779" y="575505"/>
            <a:ext cx="548640" cy="548640"/>
          </a:xfrm>
          <a:prstGeom prst="ellipse">
            <a:avLst/>
          </a:prstGeom>
          <a:solidFill>
            <a:srgbClr val="2D5481"/>
          </a:solidFill>
        </p:spPr>
        <p:txBody>
          <a:bodyPr vert="horz" lIns="91440" tIns="45720" rIns="91440" bIns="45720" rtlCol="0" anchor="ctr">
            <a:normAutofit/>
          </a:bodyPr>
          <a:lstStyle/>
          <a:p>
            <a:pPr algn="ctr">
              <a:lnSpc>
                <a:spcPct val="90000"/>
              </a:lnSpc>
              <a:spcAft>
                <a:spcPts val="600"/>
              </a:spcAft>
              <a:defRPr/>
            </a:pPr>
            <a:fld id="{F0D5CB90-B8E5-4B98-86CE-FCDDB656C532}" type="slidenum">
              <a:rPr lang="en-US" sz="1500">
                <a:solidFill>
                  <a:srgbClr val="FFFFFF"/>
                </a:solidFill>
              </a:rPr>
              <a:pPr algn="ctr">
                <a:lnSpc>
                  <a:spcPct val="90000"/>
                </a:lnSpc>
                <a:spcAft>
                  <a:spcPts val="600"/>
                </a:spcAft>
                <a:defRPr/>
              </a:pPr>
              <a:t>2</a:t>
            </a:fld>
            <a:endParaRPr lang="en-US" sz="1500" dirty="0">
              <a:solidFill>
                <a:srgbClr val="FFFFFF"/>
              </a:solidFill>
            </a:endParaRPr>
          </a:p>
        </p:txBody>
      </p:sp>
      <p:sp>
        <p:nvSpPr>
          <p:cNvPr id="8" name="Text Placeholder 7">
            <a:extLst>
              <a:ext uri="{FF2B5EF4-FFF2-40B4-BE49-F238E27FC236}">
                <a16:creationId xmlns:a16="http://schemas.microsoft.com/office/drawing/2014/main" id="{CD66DD55-0565-43D5-A07F-90352B6ECC57}"/>
              </a:ext>
            </a:extLst>
          </p:cNvPr>
          <p:cNvSpPr>
            <a:spLocks noGrp="1"/>
          </p:cNvSpPr>
          <p:nvPr>
            <p:ph type="body" idx="1"/>
          </p:nvPr>
        </p:nvSpPr>
        <p:spPr>
          <a:xfrm>
            <a:off x="317901" y="2544254"/>
            <a:ext cx="5977391" cy="3362996"/>
          </a:xfrm>
        </p:spPr>
        <p:txBody>
          <a:bodyPr vert="horz" lIns="91440" tIns="45720" rIns="91440" bIns="45720" rtlCol="0" anchor="t">
            <a:normAutofit/>
          </a:bodyPr>
          <a:lstStyle/>
          <a:p>
            <a:pPr marL="552435" indent="-171450">
              <a:buFont typeface="Arial" panose="020B0604020202020204" pitchFamily="34" charset="0"/>
              <a:buChar char="•"/>
            </a:pPr>
            <a:r>
              <a:rPr lang="en-US" sz="1400" dirty="0">
                <a:sym typeface="IBM Plex Serif SemiBold"/>
              </a:rPr>
              <a:t>In today’s market, data is more valuable than oil. [2]</a:t>
            </a:r>
          </a:p>
          <a:p>
            <a:pPr marL="552435" indent="-171450">
              <a:buFont typeface="Arial" panose="020B0604020202020204" pitchFamily="34" charset="0"/>
              <a:buChar char="•"/>
            </a:pPr>
            <a:r>
              <a:rPr lang="en-US" sz="1400" dirty="0"/>
              <a:t>Every interaction a user makes with the internet produces huge and continuous volume of information. This data is only one half. The second half involved building new products that use the data. To accomplish this various machine learning and algorithm are developed to predict what information a user would find valuable.[1]</a:t>
            </a:r>
          </a:p>
          <a:p>
            <a:pPr marL="552435" indent="-171450">
              <a:buFont typeface="Arial" panose="020B0604020202020204" pitchFamily="34" charset="0"/>
              <a:buChar char="•"/>
            </a:pPr>
            <a:r>
              <a:rPr lang="en-US" sz="1400" dirty="0"/>
              <a:t>In the technological driven world where information through Increase in Connected Devices, Increase in Data Generation, Ease of Access, Customer Needs and Marketing , Data-Driven Decision-Making are easily generated than organizations who could make any sense of it . This has made requirement of skill personal who could analyze the data and compiled smarter data and analytics best practices into a customizable roadmap. [3]</a:t>
            </a:r>
          </a:p>
        </p:txBody>
      </p:sp>
      <p:sp>
        <p:nvSpPr>
          <p:cNvPr id="103" name="Freeform: Shape 105">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2" descr="Image for post">
            <a:extLst>
              <a:ext uri="{FF2B5EF4-FFF2-40B4-BE49-F238E27FC236}">
                <a16:creationId xmlns:a16="http://schemas.microsoft.com/office/drawing/2014/main" id="{9BDEB609-06CD-4E05-8E93-ABC1243A32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10"/>
          <a:stretch/>
        </p:blipFill>
        <p:spPr bwMode="auto">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extLst>
            <a:ext uri="{909E8E84-426E-40DD-AFC4-6F175D3DCCD1}">
              <a14:hiddenFill xmlns:a14="http://schemas.microsoft.com/office/drawing/2010/main">
                <a:solidFill>
                  <a:srgbClr val="FFFFFF"/>
                </a:solidFill>
              </a14:hiddenFill>
            </a:ext>
          </a:extLst>
        </p:spPr>
      </p:pic>
      <p:sp>
        <p:nvSpPr>
          <p:cNvPr id="108" name="Freeform: Shape 107">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Picture 2">
            <a:extLst>
              <a:ext uri="{FF2B5EF4-FFF2-40B4-BE49-F238E27FC236}">
                <a16:creationId xmlns:a16="http://schemas.microsoft.com/office/drawing/2014/main" id="{C13ED1B4-1E67-4482-B13C-3A1B2E5B7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40" r="1" b="1"/>
          <a:stretch/>
        </p:blipFill>
        <p:spPr bwMode="auto">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C35600-AEF0-4AEB-A12A-A89E5BE68725}"/>
              </a:ext>
            </a:extLst>
          </p:cNvPr>
          <p:cNvSpPr txBox="1"/>
          <p:nvPr/>
        </p:nvSpPr>
        <p:spPr>
          <a:xfrm>
            <a:off x="527539" y="5789315"/>
            <a:ext cx="6297609" cy="938719"/>
          </a:xfrm>
          <a:prstGeom prst="rect">
            <a:avLst/>
          </a:prstGeom>
          <a:noFill/>
        </p:spPr>
        <p:txBody>
          <a:bodyPr wrap="square" rtlCol="0">
            <a:spAutoFit/>
          </a:bodyPr>
          <a:lstStyle/>
          <a:p>
            <a:pPr algn="just">
              <a:spcAft>
                <a:spcPts val="600"/>
              </a:spcAft>
            </a:pPr>
            <a:r>
              <a:rPr lang="en-US" sz="1000" dirty="0">
                <a:solidFill>
                  <a:schemeClr val="tx1">
                    <a:lumMod val="85000"/>
                  </a:schemeClr>
                </a:solidFill>
              </a:rPr>
              <a:t>Chart 1 : Data Storage and modeling from </a:t>
            </a:r>
          </a:p>
          <a:p>
            <a:pPr algn="just">
              <a:spcAft>
                <a:spcPts val="600"/>
              </a:spcAft>
            </a:pPr>
            <a:r>
              <a:rPr lang="en-US" sz="1000" dirty="0">
                <a:solidFill>
                  <a:schemeClr val="tx1">
                    <a:lumMod val="85000"/>
                  </a:schemeClr>
                </a:solidFill>
              </a:rPr>
              <a:t>“</a:t>
            </a:r>
            <a:r>
              <a:rPr lang="en-US" sz="1000" dirty="0">
                <a:solidFill>
                  <a:schemeClr val="tx1">
                    <a:lumMod val="85000"/>
                  </a:schemeClr>
                </a:solidFill>
                <a:hlinkClick r:id="rId4">
                  <a:extLst>
                    <a:ext uri="{A12FA001-AC4F-418D-AE19-62706E023703}">
                      <ahyp:hlinkClr xmlns:ahyp="http://schemas.microsoft.com/office/drawing/2018/hyperlinkcolor" val="tx"/>
                    </a:ext>
                  </a:extLst>
                </a:hlinkClick>
              </a:rPr>
              <a:t>https://towardsdatascience.com/why-data-analytics-is-gaining-hype-in-the-21st-century-b7b1ca289f09</a:t>
            </a:r>
            <a:r>
              <a:rPr lang="en-US" sz="1000" dirty="0">
                <a:solidFill>
                  <a:schemeClr val="tx1">
                    <a:lumMod val="85000"/>
                  </a:schemeClr>
                </a:solidFill>
              </a:rPr>
              <a:t>” </a:t>
            </a:r>
          </a:p>
          <a:p>
            <a:pPr algn="just">
              <a:spcAft>
                <a:spcPts val="600"/>
              </a:spcAft>
            </a:pPr>
            <a:r>
              <a:rPr lang="en-US" sz="1000" dirty="0">
                <a:solidFill>
                  <a:schemeClr val="tx1">
                    <a:lumMod val="85000"/>
                  </a:schemeClr>
                </a:solidFill>
              </a:rPr>
              <a:t>Chart 2: Data as grouped information from</a:t>
            </a:r>
          </a:p>
          <a:p>
            <a:pPr algn="just">
              <a:spcAft>
                <a:spcPts val="600"/>
              </a:spcAft>
            </a:pPr>
            <a:r>
              <a:rPr lang="en-US" sz="1000" dirty="0">
                <a:solidFill>
                  <a:schemeClr val="tx1">
                    <a:lumMod val="85000"/>
                  </a:schemeClr>
                </a:solidFill>
              </a:rPr>
              <a:t>  </a:t>
            </a:r>
            <a:r>
              <a:rPr lang="en-US" sz="1000" dirty="0">
                <a:solidFill>
                  <a:schemeClr val="tx1">
                    <a:lumMod val="85000"/>
                  </a:schemeClr>
                </a:solidFill>
                <a:hlinkClick r:id="rId5">
                  <a:extLst>
                    <a:ext uri="{A12FA001-AC4F-418D-AE19-62706E023703}">
                      <ahyp:hlinkClr xmlns:ahyp="http://schemas.microsoft.com/office/drawing/2018/hyperlinkcolor" val="tx"/>
                    </a:ext>
                  </a:extLst>
                </a:hlinkClick>
              </a:rPr>
              <a:t>“https://www.bioenergyconsult.com/data-science-new-emergence/</a:t>
            </a:r>
            <a:r>
              <a:rPr lang="en-US" sz="1000" dirty="0">
                <a:solidFill>
                  <a:schemeClr val="tx1">
                    <a:lumMod val="85000"/>
                  </a:schemeClr>
                </a:solidFill>
              </a:rPr>
              <a:t>“</a:t>
            </a:r>
          </a:p>
        </p:txBody>
      </p:sp>
    </p:spTree>
    <p:extLst>
      <p:ext uri="{BB962C8B-B14F-4D97-AF65-F5344CB8AC3E}">
        <p14:creationId xmlns:p14="http://schemas.microsoft.com/office/powerpoint/2010/main" val="152113294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30698-69A8-48D1-97CD-A65E568053BC}"/>
              </a:ext>
            </a:extLst>
          </p:cNvPr>
          <p:cNvSpPr>
            <a:spLocks noGrp="1"/>
          </p:cNvSpPr>
          <p:nvPr>
            <p:ph type="title"/>
          </p:nvPr>
        </p:nvSpPr>
        <p:spPr>
          <a:xfrm>
            <a:off x="801098" y="1396289"/>
            <a:ext cx="6387102" cy="1325563"/>
          </a:xfrm>
        </p:spPr>
        <p:txBody>
          <a:bodyPr vert="horz" lIns="91440" tIns="45720" rIns="91440" bIns="45720" rtlCol="0" anchor="ctr">
            <a:normAutofit/>
          </a:bodyPr>
          <a:lstStyle/>
          <a:p>
            <a:r>
              <a:rPr lang="en-US" sz="4400" dirty="0"/>
              <a:t>What fields can a Data Analyst work?	</a:t>
            </a:r>
          </a:p>
        </p:txBody>
      </p:sp>
      <p:sp>
        <p:nvSpPr>
          <p:cNvPr id="7" name="Slide Number Placeholder 6">
            <a:extLst>
              <a:ext uri="{FF2B5EF4-FFF2-40B4-BE49-F238E27FC236}">
                <a16:creationId xmlns:a16="http://schemas.microsoft.com/office/drawing/2014/main" id="{4810A43A-717B-4417-A239-FDF6A1AD5769}"/>
              </a:ext>
            </a:extLst>
          </p:cNvPr>
          <p:cNvSpPr>
            <a:spLocks noGrp="1"/>
          </p:cNvSpPr>
          <p:nvPr>
            <p:ph type="sldNum" sz="quarter" idx="12"/>
          </p:nvPr>
        </p:nvSpPr>
        <p:spPr>
          <a:xfrm>
            <a:off x="804484" y="599325"/>
            <a:ext cx="548640" cy="548640"/>
          </a:xfrm>
          <a:prstGeom prst="ellipse">
            <a:avLst/>
          </a:prstGeom>
          <a:solidFill>
            <a:srgbClr val="4D4E36"/>
          </a:solidFill>
        </p:spPr>
        <p:txBody>
          <a:bodyPr vert="horz" lIns="91440" tIns="45720" rIns="91440" bIns="45720" rtlCol="0" anchor="ctr">
            <a:normAutofit/>
          </a:bodyPr>
          <a:lstStyle/>
          <a:p>
            <a:pPr algn="ctr">
              <a:spcAft>
                <a:spcPts val="600"/>
              </a:spcAft>
              <a:defRPr/>
            </a:pPr>
            <a:fld id="{F0D5CB90-B8E5-4B98-86CE-FCDDB656C532}" type="slidenum">
              <a:rPr lang="en-US" sz="1500" smtClean="0">
                <a:solidFill>
                  <a:srgbClr val="FFFFFF"/>
                </a:solidFill>
              </a:rPr>
              <a:pPr algn="ctr">
                <a:spcAft>
                  <a:spcPts val="600"/>
                </a:spcAft>
                <a:defRPr/>
              </a:pPr>
              <a:t>3</a:t>
            </a:fld>
            <a:endParaRPr lang="en-US" sz="1500">
              <a:solidFill>
                <a:srgbClr val="FFFFFF"/>
              </a:solidFill>
            </a:endParaRPr>
          </a:p>
        </p:txBody>
      </p:sp>
      <p:sp>
        <p:nvSpPr>
          <p:cNvPr id="3" name="TextBox 2">
            <a:extLst>
              <a:ext uri="{FF2B5EF4-FFF2-40B4-BE49-F238E27FC236}">
                <a16:creationId xmlns:a16="http://schemas.microsoft.com/office/drawing/2014/main" id="{F169D7D2-ACFD-47A3-B5E1-87FF0BBC923C}"/>
              </a:ext>
            </a:extLst>
          </p:cNvPr>
          <p:cNvSpPr txBox="1"/>
          <p:nvPr/>
        </p:nvSpPr>
        <p:spPr>
          <a:xfrm>
            <a:off x="805542" y="2871982"/>
            <a:ext cx="6382657"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dirty="0"/>
          </a:p>
        </p:txBody>
      </p:sp>
      <p:sp>
        <p:nvSpPr>
          <p:cNvPr id="4135" name="Rectangle 103">
            <a:extLst>
              <a:ext uri="{FF2B5EF4-FFF2-40B4-BE49-F238E27FC236}">
                <a16:creationId xmlns:a16="http://schemas.microsoft.com/office/drawing/2014/main" id="{61445B8C-D724-4F73-AB77-3CCE4E822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20963"/>
            <a:ext cx="4657345" cy="6816065"/>
          </a:xfrm>
          <a:prstGeom prst="rect">
            <a:avLst/>
          </a:prstGeom>
          <a:solidFill>
            <a:schemeClr val="bg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79223D9-79BA-4C1E-9E46-D665EDD3D752}"/>
              </a:ext>
            </a:extLst>
          </p:cNvPr>
          <p:cNvPicPr>
            <a:picLocks noChangeAspect="1"/>
          </p:cNvPicPr>
          <p:nvPr/>
        </p:nvPicPr>
        <p:blipFill rotWithShape="1">
          <a:blip r:embed="rId2"/>
          <a:srcRect l="-354" t="607" r="1122" b="-3"/>
          <a:stretch/>
        </p:blipFill>
        <p:spPr>
          <a:xfrm>
            <a:off x="7941732" y="444133"/>
            <a:ext cx="4005777" cy="2507776"/>
          </a:xfrm>
          <a:prstGeom prst="rect">
            <a:avLst/>
          </a:prstGeom>
        </p:spPr>
      </p:pic>
      <p:cxnSp>
        <p:nvCxnSpPr>
          <p:cNvPr id="4136" name="Straight Connector 105">
            <a:extLst>
              <a:ext uri="{FF2B5EF4-FFF2-40B4-BE49-F238E27FC236}">
                <a16:creationId xmlns:a16="http://schemas.microsoft.com/office/drawing/2014/main" id="{99905336-A7CD-4C75-9E77-C704674F40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73347" y="3429000"/>
            <a:ext cx="1597456" cy="0"/>
          </a:xfrm>
          <a:prstGeom prst="line">
            <a:avLst/>
          </a:prstGeom>
          <a:ln w="5080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DEEE84D9-CF9F-4B81-AD32-5902E54D0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 t="9589" r="2037" b="5541"/>
          <a:stretch/>
        </p:blipFill>
        <p:spPr bwMode="auto">
          <a:xfrm>
            <a:off x="7941732" y="3818521"/>
            <a:ext cx="4007014" cy="24202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F9FA6B-A886-4E92-AA66-B23F8F050FB4}"/>
              </a:ext>
            </a:extLst>
          </p:cNvPr>
          <p:cNvSpPr txBox="1"/>
          <p:nvPr/>
        </p:nvSpPr>
        <p:spPr>
          <a:xfrm>
            <a:off x="8391313" y="2937693"/>
            <a:ext cx="3631122" cy="446276"/>
          </a:xfrm>
          <a:prstGeom prst="rect">
            <a:avLst/>
          </a:prstGeom>
          <a:noFill/>
        </p:spPr>
        <p:txBody>
          <a:bodyPr wrap="square" rtlCol="0">
            <a:spAutoFit/>
          </a:bodyPr>
          <a:lstStyle/>
          <a:p>
            <a:pPr>
              <a:spcAft>
                <a:spcPts val="600"/>
              </a:spcAft>
            </a:pPr>
            <a:r>
              <a:rPr lang="en-US" sz="900" dirty="0">
                <a:solidFill>
                  <a:schemeClr val="tx1">
                    <a:lumMod val="85000"/>
                  </a:schemeClr>
                </a:solidFill>
              </a:rPr>
              <a:t>Chart 3 : Average Salary as per LinkedIn</a:t>
            </a:r>
          </a:p>
          <a:p>
            <a:pPr>
              <a:spcAft>
                <a:spcPts val="600"/>
              </a:spcAft>
            </a:pPr>
            <a:r>
              <a:rPr lang="en-US" sz="900" dirty="0">
                <a:solidFill>
                  <a:schemeClr val="tx1">
                    <a:lumMod val="85000"/>
                  </a:schemeClr>
                </a:solidFill>
              </a:rPr>
              <a:t>“https://www.linkedin.com/salary/data-analyst-salaries-in-united-states”</a:t>
            </a:r>
          </a:p>
        </p:txBody>
      </p:sp>
      <p:sp>
        <p:nvSpPr>
          <p:cNvPr id="29" name="TextBox 28">
            <a:extLst>
              <a:ext uri="{FF2B5EF4-FFF2-40B4-BE49-F238E27FC236}">
                <a16:creationId xmlns:a16="http://schemas.microsoft.com/office/drawing/2014/main" id="{3ECAF1D9-B4EF-4C39-96E5-8CEB1EC4ACC9}"/>
              </a:ext>
            </a:extLst>
          </p:cNvPr>
          <p:cNvSpPr txBox="1"/>
          <p:nvPr/>
        </p:nvSpPr>
        <p:spPr>
          <a:xfrm>
            <a:off x="7614282" y="6300699"/>
            <a:ext cx="4515980" cy="446276"/>
          </a:xfrm>
          <a:prstGeom prst="rect">
            <a:avLst/>
          </a:prstGeom>
          <a:noFill/>
        </p:spPr>
        <p:txBody>
          <a:bodyPr wrap="none" rtlCol="0">
            <a:spAutoFit/>
          </a:bodyPr>
          <a:lstStyle/>
          <a:p>
            <a:pPr>
              <a:spcAft>
                <a:spcPts val="600"/>
              </a:spcAft>
            </a:pPr>
            <a:r>
              <a:rPr lang="en-US" sz="900" dirty="0">
                <a:solidFill>
                  <a:schemeClr val="tx1">
                    <a:lumMod val="85000"/>
                  </a:schemeClr>
                </a:solidFill>
              </a:rPr>
              <a:t>Chart 4 : Fields where Data analyst can work</a:t>
            </a:r>
          </a:p>
          <a:p>
            <a:pPr>
              <a:spcAft>
                <a:spcPts val="600"/>
              </a:spcAft>
            </a:pPr>
            <a:r>
              <a:rPr lang="en-US" sz="900" dirty="0">
                <a:solidFill>
                  <a:schemeClr val="tx1">
                    <a:lumMod val="85000"/>
                  </a:schemeClr>
                </a:solidFill>
              </a:rPr>
              <a:t>“https://www.edureka.co/blog/10-reasons-why-big-data-analytics-is-the-best-career-move”</a:t>
            </a:r>
          </a:p>
        </p:txBody>
      </p:sp>
    </p:spTree>
    <p:extLst>
      <p:ext uri="{BB962C8B-B14F-4D97-AF65-F5344CB8AC3E}">
        <p14:creationId xmlns:p14="http://schemas.microsoft.com/office/powerpoint/2010/main" val="288987213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9" name="Picture 8" descr="Optical fibre abstract">
            <a:extLst>
              <a:ext uri="{FF2B5EF4-FFF2-40B4-BE49-F238E27FC236}">
                <a16:creationId xmlns:a16="http://schemas.microsoft.com/office/drawing/2014/main" id="{24F1FBF6-3845-4904-8250-5FE3020719F0}"/>
              </a:ext>
            </a:extLst>
          </p:cNvPr>
          <p:cNvPicPr>
            <a:picLocks noChangeAspect="1"/>
          </p:cNvPicPr>
          <p:nvPr/>
        </p:nvPicPr>
        <p:blipFill rotWithShape="1">
          <a:blip r:embed="rId2"/>
          <a:srcRect l="3996" r="27774"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23" name="Freeform: Shape 22">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Freeform: Shape 24">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FEAC047-9CC8-4074-8CC6-22E9056C48CA}"/>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sz="4400" dirty="0"/>
              <a:t>Data Scientist</a:t>
            </a:r>
          </a:p>
        </p:txBody>
      </p:sp>
      <p:sp>
        <p:nvSpPr>
          <p:cNvPr id="7" name="Slide Number Placeholder 6">
            <a:extLst>
              <a:ext uri="{FF2B5EF4-FFF2-40B4-BE49-F238E27FC236}">
                <a16:creationId xmlns:a16="http://schemas.microsoft.com/office/drawing/2014/main" id="{6A6064CB-DBF4-4482-852E-2F6E95192571}"/>
              </a:ext>
            </a:extLst>
          </p:cNvPr>
          <p:cNvSpPr>
            <a:spLocks noGrp="1"/>
          </p:cNvSpPr>
          <p:nvPr>
            <p:ph type="sldNum" sz="quarter" idx="12"/>
          </p:nvPr>
        </p:nvSpPr>
        <p:spPr>
          <a:xfrm>
            <a:off x="804672" y="599325"/>
            <a:ext cx="548640" cy="548640"/>
          </a:xfrm>
          <a:prstGeom prst="ellipse">
            <a:avLst/>
          </a:prstGeom>
          <a:solidFill>
            <a:srgbClr val="377178"/>
          </a:solidFill>
        </p:spPr>
        <p:txBody>
          <a:bodyPr vert="horz" lIns="91440" tIns="45720" rIns="91440" bIns="45720" rtlCol="0" anchor="ctr">
            <a:normAutofit/>
          </a:bodyPr>
          <a:lstStyle/>
          <a:p>
            <a:pPr algn="ctr">
              <a:spcAft>
                <a:spcPts val="600"/>
              </a:spcAft>
              <a:defRPr/>
            </a:pPr>
            <a:fld id="{F0D5CB90-B8E5-4B98-86CE-FCDDB656C532}" type="slidenum">
              <a:rPr lang="en-US" sz="1500">
                <a:solidFill>
                  <a:srgbClr val="FFFFFF"/>
                </a:solidFill>
                <a:latin typeface="Calibri" panose="020F0502020204030204"/>
              </a:rPr>
              <a:pPr algn="ctr">
                <a:spcAft>
                  <a:spcPts val="600"/>
                </a:spcAft>
                <a:defRPr/>
              </a:pPr>
              <a:t>4</a:t>
            </a:fld>
            <a:endParaRPr lang="en-US" sz="1500">
              <a:solidFill>
                <a:srgbClr val="FFFFFF"/>
              </a:solidFill>
              <a:latin typeface="Calibri" panose="020F0502020204030204"/>
            </a:endParaRPr>
          </a:p>
        </p:txBody>
      </p:sp>
      <p:sp>
        <p:nvSpPr>
          <p:cNvPr id="4" name="Text Placeholder 3">
            <a:extLst>
              <a:ext uri="{FF2B5EF4-FFF2-40B4-BE49-F238E27FC236}">
                <a16:creationId xmlns:a16="http://schemas.microsoft.com/office/drawing/2014/main" id="{E15C79FC-9B31-47D5-B0E0-B1053534A5AD}"/>
              </a:ext>
            </a:extLst>
          </p:cNvPr>
          <p:cNvSpPr>
            <a:spLocks noGrp="1"/>
          </p:cNvSpPr>
          <p:nvPr>
            <p:ph type="body" sz="half" idx="2"/>
          </p:nvPr>
        </p:nvSpPr>
        <p:spPr>
          <a:xfrm>
            <a:off x="804672" y="2871982"/>
            <a:ext cx="4782458" cy="3181684"/>
          </a:xfrm>
        </p:spPr>
        <p:txBody>
          <a:bodyPr vert="horz" lIns="91440" tIns="45720" rIns="91440" bIns="45720" rtlCol="0" anchor="t">
            <a:normAutofit/>
          </a:bodyPr>
          <a:lstStyle/>
          <a:p>
            <a:pPr indent="-228600">
              <a:buFont typeface="Arial" panose="020B0604020202020204" pitchFamily="34" charset="0"/>
              <a:buChar char="•"/>
            </a:pPr>
            <a:r>
              <a:rPr lang="en-US" sz="1400" dirty="0"/>
              <a:t>Data scientists are big data wranglers, gathering and analyzing large sets of structured and unstructured data </a:t>
            </a:r>
          </a:p>
          <a:p>
            <a:pPr indent="-228600">
              <a:buFont typeface="Arial" panose="020B0604020202020204" pitchFamily="34" charset="0"/>
              <a:buChar char="•"/>
            </a:pPr>
            <a:r>
              <a:rPr lang="en-US" sz="1400" dirty="0"/>
              <a:t>Data scientists are analytical experts who utilize their skills in both technology and social science to find trends and manage data.</a:t>
            </a:r>
          </a:p>
          <a:p>
            <a:pPr indent="-228600">
              <a:buFont typeface="Arial" panose="020B0604020202020204" pitchFamily="34" charset="0"/>
              <a:buChar char="•"/>
            </a:pPr>
            <a:r>
              <a:rPr lang="en-US" sz="1400" dirty="0"/>
              <a:t> They design data modeling processes, create algorithms and predictive models to extract the data the business needs, and help analyze the data and share insights</a:t>
            </a:r>
          </a:p>
        </p:txBody>
      </p:sp>
    </p:spTree>
    <p:extLst>
      <p:ext uri="{BB962C8B-B14F-4D97-AF65-F5344CB8AC3E}">
        <p14:creationId xmlns:p14="http://schemas.microsoft.com/office/powerpoint/2010/main" val="119271794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079" name="Freeform: Shape 191">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Freeform: Shape 19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CA955F-9EDC-41EF-9CDD-2C140B584722}"/>
              </a:ext>
            </a:extLst>
          </p:cNvPr>
          <p:cNvSpPr>
            <a:spLocks noGrp="1"/>
          </p:cNvSpPr>
          <p:nvPr>
            <p:ph type="title"/>
          </p:nvPr>
        </p:nvSpPr>
        <p:spPr>
          <a:xfrm>
            <a:off x="6461678" y="1074604"/>
            <a:ext cx="5589865" cy="1004011"/>
          </a:xfrm>
        </p:spPr>
        <p:txBody>
          <a:bodyPr vert="horz" lIns="91440" tIns="45720" rIns="91440" bIns="45720" rtlCol="0" anchor="ctr">
            <a:normAutofit/>
          </a:bodyPr>
          <a:lstStyle/>
          <a:p>
            <a:r>
              <a:rPr lang="en-US" sz="4400" dirty="0"/>
              <a:t>Job roles</a:t>
            </a:r>
          </a:p>
        </p:txBody>
      </p:sp>
      <p:sp>
        <p:nvSpPr>
          <p:cNvPr id="7" name="Slide Number Placeholder 6">
            <a:extLst>
              <a:ext uri="{FF2B5EF4-FFF2-40B4-BE49-F238E27FC236}">
                <a16:creationId xmlns:a16="http://schemas.microsoft.com/office/drawing/2014/main" id="{B1DE8EA6-54C3-45E0-B4EB-B82F99FF35E7}"/>
              </a:ext>
            </a:extLst>
          </p:cNvPr>
          <p:cNvSpPr>
            <a:spLocks noGrp="1"/>
          </p:cNvSpPr>
          <p:nvPr>
            <p:ph type="sldNum" sz="quarter" idx="12"/>
          </p:nvPr>
        </p:nvSpPr>
        <p:spPr>
          <a:xfrm>
            <a:off x="11000232" y="599325"/>
            <a:ext cx="548640" cy="548640"/>
          </a:xfrm>
          <a:prstGeom prst="ellipse">
            <a:avLst/>
          </a:prstGeom>
          <a:solidFill>
            <a:srgbClr val="4B6A62"/>
          </a:solidFill>
        </p:spPr>
        <p:txBody>
          <a:bodyPr vert="horz" lIns="91440" tIns="45720" rIns="91440" bIns="45720" rtlCol="0" anchor="ctr">
            <a:normAutofit/>
          </a:bodyPr>
          <a:lstStyle/>
          <a:p>
            <a:pPr algn="ctr">
              <a:spcAft>
                <a:spcPts val="600"/>
              </a:spcAft>
              <a:defRPr/>
            </a:pPr>
            <a:fld id="{F0D5CB90-B8E5-4B98-86CE-FCDDB656C532}" type="slidenum">
              <a:rPr lang="en-US" sz="1500">
                <a:solidFill>
                  <a:srgbClr val="FFFFFF"/>
                </a:solidFill>
                <a:latin typeface="Calibri" panose="020F0502020204030204"/>
              </a:rPr>
              <a:pPr algn="ctr">
                <a:spcAft>
                  <a:spcPts val="600"/>
                </a:spcAft>
                <a:defRPr/>
              </a:pPr>
              <a:t>5</a:t>
            </a:fld>
            <a:endParaRPr lang="en-US" sz="1500">
              <a:solidFill>
                <a:srgbClr val="FFFFFF"/>
              </a:solidFill>
              <a:latin typeface="Calibri" panose="020F0502020204030204"/>
            </a:endParaRPr>
          </a:p>
        </p:txBody>
      </p:sp>
      <p:sp>
        <p:nvSpPr>
          <p:cNvPr id="4" name="Text Placeholder 3">
            <a:extLst>
              <a:ext uri="{FF2B5EF4-FFF2-40B4-BE49-F238E27FC236}">
                <a16:creationId xmlns:a16="http://schemas.microsoft.com/office/drawing/2014/main" id="{048CA4C4-23D1-4A47-824D-A076FC33CC81}"/>
              </a:ext>
            </a:extLst>
          </p:cNvPr>
          <p:cNvSpPr>
            <a:spLocks noGrp="1"/>
          </p:cNvSpPr>
          <p:nvPr>
            <p:ph type="body" sz="half" idx="2"/>
          </p:nvPr>
        </p:nvSpPr>
        <p:spPr>
          <a:xfrm>
            <a:off x="6594230" y="2078615"/>
            <a:ext cx="5363586" cy="4511385"/>
          </a:xfrm>
        </p:spPr>
        <p:txBody>
          <a:bodyPr vert="horz" lIns="91440" tIns="45720" rIns="91440" bIns="45720" rtlCol="0" anchor="t">
            <a:normAutofit/>
          </a:bodyPr>
          <a:lstStyle/>
          <a:p>
            <a:pPr indent="-228600">
              <a:buFont typeface="Arial" panose="020B0604020202020204" pitchFamily="34" charset="0"/>
              <a:buChar char="•"/>
            </a:pPr>
            <a:r>
              <a:rPr lang="en-US" sz="1400" dirty="0"/>
              <a:t>Ask the right questions to begin the discovery process</a:t>
            </a:r>
          </a:p>
          <a:p>
            <a:pPr indent="-228600">
              <a:buFont typeface="Arial" panose="020B0604020202020204" pitchFamily="34" charset="0"/>
              <a:buChar char="•"/>
            </a:pPr>
            <a:r>
              <a:rPr lang="en-US" sz="1400" dirty="0"/>
              <a:t>Acquire data</a:t>
            </a:r>
          </a:p>
          <a:p>
            <a:pPr indent="-228600">
              <a:buFont typeface="Arial" panose="020B0604020202020204" pitchFamily="34" charset="0"/>
              <a:buChar char="•"/>
            </a:pPr>
            <a:r>
              <a:rPr lang="en-US" sz="1400" dirty="0"/>
              <a:t>Process and clean the data</a:t>
            </a:r>
          </a:p>
          <a:p>
            <a:pPr indent="-228600">
              <a:buFont typeface="Arial" panose="020B0604020202020204" pitchFamily="34" charset="0"/>
              <a:buChar char="•"/>
            </a:pPr>
            <a:r>
              <a:rPr lang="en-US" sz="1400" dirty="0"/>
              <a:t>Integrate and store data</a:t>
            </a:r>
          </a:p>
          <a:p>
            <a:pPr indent="-228600">
              <a:buFont typeface="Arial" panose="020B0604020202020204" pitchFamily="34" charset="0"/>
              <a:buChar char="•"/>
            </a:pPr>
            <a:r>
              <a:rPr lang="en-US" sz="1400" dirty="0"/>
              <a:t>Initial data investigation and exploratory data analysis</a:t>
            </a:r>
          </a:p>
          <a:p>
            <a:pPr indent="-228600">
              <a:buFont typeface="Arial" panose="020B0604020202020204" pitchFamily="34" charset="0"/>
              <a:buChar char="•"/>
            </a:pPr>
            <a:r>
              <a:rPr lang="en-US" sz="1400" dirty="0"/>
              <a:t>Choose one or more potential models and algorithms</a:t>
            </a:r>
          </a:p>
          <a:p>
            <a:pPr indent="-228600">
              <a:buFont typeface="Arial" panose="020B0604020202020204" pitchFamily="34" charset="0"/>
              <a:buChar char="•"/>
            </a:pPr>
            <a:r>
              <a:rPr lang="en-US" sz="1400" dirty="0"/>
              <a:t>Apply data science techniques, such as machine learning, statistical modeling, and artificial intelligence</a:t>
            </a:r>
          </a:p>
          <a:p>
            <a:pPr indent="-228600">
              <a:buFont typeface="Arial" panose="020B0604020202020204" pitchFamily="34" charset="0"/>
              <a:buChar char="•"/>
            </a:pPr>
            <a:r>
              <a:rPr lang="en-US" sz="1400" dirty="0"/>
              <a:t>Measure and improve results</a:t>
            </a:r>
          </a:p>
          <a:p>
            <a:pPr indent="-228600">
              <a:buFont typeface="Arial" panose="020B0604020202020204" pitchFamily="34" charset="0"/>
              <a:buChar char="•"/>
            </a:pPr>
            <a:r>
              <a:rPr lang="en-US" sz="1400" dirty="0"/>
              <a:t>Present result to stakeholders</a:t>
            </a:r>
          </a:p>
          <a:p>
            <a:pPr indent="-228600">
              <a:buFont typeface="Arial" panose="020B0604020202020204" pitchFamily="34" charset="0"/>
              <a:buChar char="•"/>
            </a:pPr>
            <a:r>
              <a:rPr lang="en-US" sz="1400" dirty="0"/>
              <a:t>Adjust based on feedback</a:t>
            </a:r>
          </a:p>
          <a:p>
            <a:pPr indent="-228600">
              <a:buFont typeface="Arial" panose="020B0604020202020204" pitchFamily="34" charset="0"/>
              <a:buChar char="•"/>
            </a:pPr>
            <a:r>
              <a:rPr lang="en-US" sz="1400" dirty="0"/>
              <a:t>Repeat the process to solve a new problem</a:t>
            </a:r>
          </a:p>
        </p:txBody>
      </p:sp>
      <p:sp>
        <p:nvSpPr>
          <p:cNvPr id="3" name="TextBox 2">
            <a:extLst>
              <a:ext uri="{FF2B5EF4-FFF2-40B4-BE49-F238E27FC236}">
                <a16:creationId xmlns:a16="http://schemas.microsoft.com/office/drawing/2014/main" id="{9CC9EB63-EACA-4382-BA30-4B7C3F964E48}"/>
              </a:ext>
            </a:extLst>
          </p:cNvPr>
          <p:cNvSpPr txBox="1"/>
          <p:nvPr/>
        </p:nvSpPr>
        <p:spPr>
          <a:xfrm>
            <a:off x="1780222" y="6177803"/>
            <a:ext cx="2940228" cy="477054"/>
          </a:xfrm>
          <a:prstGeom prst="rect">
            <a:avLst/>
          </a:prstGeom>
          <a:noFill/>
        </p:spPr>
        <p:txBody>
          <a:bodyPr wrap="none" rtlCol="0">
            <a:spAutoFit/>
          </a:bodyPr>
          <a:lstStyle/>
          <a:p>
            <a:pPr algn="just">
              <a:spcAft>
                <a:spcPts val="600"/>
              </a:spcAft>
            </a:pPr>
            <a:r>
              <a:rPr lang="en-US" sz="1000" dirty="0">
                <a:solidFill>
                  <a:schemeClr val="tx1">
                    <a:lumMod val="85000"/>
                  </a:schemeClr>
                </a:solidFill>
              </a:rPr>
              <a:t>Chart 6 : Data Science cycle from</a:t>
            </a:r>
          </a:p>
          <a:p>
            <a:pPr algn="just">
              <a:spcAft>
                <a:spcPts val="600"/>
              </a:spcAft>
            </a:pPr>
            <a:r>
              <a:rPr lang="en-US" sz="1000" dirty="0">
                <a:solidFill>
                  <a:schemeClr val="tx1">
                    <a:lumMod val="85000"/>
                  </a:schemeClr>
                </a:solidFill>
              </a:rPr>
              <a:t>“https://www.mydatacareer.com/</a:t>
            </a:r>
            <a:r>
              <a:rPr lang="en-US" sz="1000" dirty="0" err="1">
                <a:solidFill>
                  <a:schemeClr val="tx1">
                    <a:lumMod val="85000"/>
                  </a:schemeClr>
                </a:solidFill>
              </a:rPr>
              <a:t>datascienceskills</a:t>
            </a:r>
            <a:r>
              <a:rPr lang="en-US" sz="1000" dirty="0">
                <a:solidFill>
                  <a:schemeClr val="tx1">
                    <a:lumMod val="85000"/>
                  </a:schemeClr>
                </a:solidFill>
              </a:rPr>
              <a:t>”</a:t>
            </a:r>
          </a:p>
        </p:txBody>
      </p:sp>
      <p:pic>
        <p:nvPicPr>
          <p:cNvPr id="1028" name="Picture 4" descr="Are You Learning The Right Data Science Skills?">
            <a:extLst>
              <a:ext uri="{FF2B5EF4-FFF2-40B4-BE49-F238E27FC236}">
                <a16:creationId xmlns:a16="http://schemas.microsoft.com/office/drawing/2014/main" id="{6978F012-8D9B-4190-B119-7CD73DC1E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96"/>
          <a:stretch/>
        </p:blipFill>
        <p:spPr bwMode="auto">
          <a:xfrm>
            <a:off x="602087" y="785317"/>
            <a:ext cx="4607169" cy="454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832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125" name="Rectangle 135">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16FA58-AE5A-45F8-A778-62D1599BFC8F}"/>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Skills and salary for Data Scientist</a:t>
            </a:r>
          </a:p>
        </p:txBody>
      </p:sp>
      <p:sp>
        <p:nvSpPr>
          <p:cNvPr id="18" name="Text Placeholder 3">
            <a:extLst>
              <a:ext uri="{FF2B5EF4-FFF2-40B4-BE49-F238E27FC236}">
                <a16:creationId xmlns:a16="http://schemas.microsoft.com/office/drawing/2014/main" id="{86BEB04D-79F0-4FD4-AAE2-6C38CEA9E89E}"/>
              </a:ext>
            </a:extLst>
          </p:cNvPr>
          <p:cNvSpPr>
            <a:spLocks noGrp="1"/>
          </p:cNvSpPr>
          <p:nvPr>
            <p:ph type="body" sz="half" idx="2"/>
          </p:nvPr>
        </p:nvSpPr>
        <p:spPr>
          <a:xfrm>
            <a:off x="838200" y="2191807"/>
            <a:ext cx="4936067" cy="3985155"/>
          </a:xfrm>
        </p:spPr>
        <p:txBody>
          <a:bodyPr vert="horz" lIns="91440" tIns="45720" rIns="91440" bIns="45720" rtlCol="0">
            <a:normAutofit fontScale="92500" lnSpcReduction="10000"/>
          </a:bodyPr>
          <a:lstStyle/>
          <a:p>
            <a:pPr indent="-228600">
              <a:buFont typeface="Arial" panose="020B0604020202020204" pitchFamily="34" charset="0"/>
              <a:buChar char="•"/>
            </a:pPr>
            <a:r>
              <a:rPr lang="en-US" sz="1400" dirty="0"/>
              <a:t>Fundamentals of Data Science</a:t>
            </a:r>
          </a:p>
          <a:p>
            <a:pPr indent="-228600">
              <a:buFont typeface="Arial" panose="020B0604020202020204" pitchFamily="34" charset="0"/>
              <a:buChar char="•"/>
            </a:pPr>
            <a:r>
              <a:rPr lang="en-US" sz="1400" dirty="0"/>
              <a:t>Statistics</a:t>
            </a:r>
          </a:p>
          <a:p>
            <a:pPr indent="-228600">
              <a:buFont typeface="Arial" panose="020B0604020202020204" pitchFamily="34" charset="0"/>
              <a:buChar char="•"/>
            </a:pPr>
            <a:r>
              <a:rPr lang="en-US" sz="1400" dirty="0"/>
              <a:t>Programming knowledge</a:t>
            </a:r>
          </a:p>
          <a:p>
            <a:pPr indent="-228600">
              <a:buFont typeface="Arial" panose="020B0604020202020204" pitchFamily="34" charset="0"/>
              <a:buChar char="•"/>
            </a:pPr>
            <a:r>
              <a:rPr lang="en-US" sz="1400" dirty="0"/>
              <a:t>Data Manipulation and Analysis</a:t>
            </a:r>
          </a:p>
          <a:p>
            <a:pPr indent="-228600">
              <a:buFont typeface="Arial" panose="020B0604020202020204" pitchFamily="34" charset="0"/>
              <a:buChar char="•"/>
            </a:pPr>
            <a:r>
              <a:rPr lang="en-US" sz="1400" dirty="0"/>
              <a:t>Data Visualization</a:t>
            </a:r>
          </a:p>
          <a:p>
            <a:pPr indent="-228600">
              <a:buFont typeface="Arial" panose="020B0604020202020204" pitchFamily="34" charset="0"/>
              <a:buChar char="•"/>
            </a:pPr>
            <a:r>
              <a:rPr lang="en-US" sz="1400" dirty="0"/>
              <a:t>Machine Learning</a:t>
            </a:r>
          </a:p>
          <a:p>
            <a:pPr indent="-228600">
              <a:buFont typeface="Arial" panose="020B0604020202020204" pitchFamily="34" charset="0"/>
              <a:buChar char="•"/>
            </a:pPr>
            <a:r>
              <a:rPr lang="en-US" sz="1400" dirty="0"/>
              <a:t>Deep Learning</a:t>
            </a:r>
          </a:p>
          <a:p>
            <a:pPr indent="-228600">
              <a:buFont typeface="Arial" panose="020B0604020202020204" pitchFamily="34" charset="0"/>
              <a:buChar char="•"/>
            </a:pPr>
            <a:r>
              <a:rPr lang="en-US" sz="1400" dirty="0"/>
              <a:t>Big Data</a:t>
            </a:r>
          </a:p>
          <a:p>
            <a:pPr indent="-228600">
              <a:buFont typeface="Arial" panose="020B0604020202020204" pitchFamily="34" charset="0"/>
              <a:buChar char="•"/>
            </a:pPr>
            <a:r>
              <a:rPr lang="en-US" sz="1400" dirty="0"/>
              <a:t>Software Engineering</a:t>
            </a:r>
          </a:p>
          <a:p>
            <a:pPr indent="-228600">
              <a:buFont typeface="Arial" panose="020B0604020202020204" pitchFamily="34" charset="0"/>
              <a:buChar char="•"/>
            </a:pPr>
            <a:r>
              <a:rPr lang="en-US" sz="1400" dirty="0"/>
              <a:t>Model Deployment</a:t>
            </a:r>
          </a:p>
          <a:p>
            <a:pPr indent="-228600">
              <a:buFont typeface="Arial" panose="020B0604020202020204" pitchFamily="34" charset="0"/>
              <a:buChar char="•"/>
            </a:pPr>
            <a:r>
              <a:rPr lang="en-US" sz="1400" dirty="0"/>
              <a:t>Communication Skills</a:t>
            </a:r>
          </a:p>
          <a:p>
            <a:pPr indent="-228600">
              <a:buFont typeface="Arial" panose="020B0604020202020204" pitchFamily="34" charset="0"/>
              <a:buChar char="•"/>
            </a:pPr>
            <a:r>
              <a:rPr lang="en-US" sz="1400" dirty="0"/>
              <a:t>Storytelling Skills</a:t>
            </a:r>
          </a:p>
          <a:p>
            <a:pPr indent="-228600">
              <a:buFont typeface="Arial" panose="020B0604020202020204" pitchFamily="34" charset="0"/>
              <a:buChar char="•"/>
            </a:pPr>
            <a:r>
              <a:rPr lang="en-US" sz="1400" dirty="0"/>
              <a:t>Structured Thinking</a:t>
            </a:r>
          </a:p>
          <a:p>
            <a:pPr indent="-228600">
              <a:buFont typeface="Arial" panose="020B0604020202020204" pitchFamily="34" charset="0"/>
              <a:buChar char="•"/>
            </a:pPr>
            <a:r>
              <a:rPr lang="en-US" sz="1400" dirty="0"/>
              <a:t>Curiosity</a:t>
            </a:r>
          </a:p>
        </p:txBody>
      </p:sp>
      <p:sp>
        <p:nvSpPr>
          <p:cNvPr id="9" name="Rectangle 1">
            <a:extLst>
              <a:ext uri="{FF2B5EF4-FFF2-40B4-BE49-F238E27FC236}">
                <a16:creationId xmlns:a16="http://schemas.microsoft.com/office/drawing/2014/main" id="{9AC14777-0C33-4472-ACAF-E45625C37589}"/>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E25E5595-D20A-499F-99F2-EE964EB6F19D}"/>
              </a:ext>
            </a:extLst>
          </p:cNvPr>
          <p:cNvSpPr txBox="1"/>
          <p:nvPr/>
        </p:nvSpPr>
        <p:spPr>
          <a:xfrm>
            <a:off x="5495074" y="6219825"/>
            <a:ext cx="4487126" cy="400110"/>
          </a:xfrm>
          <a:prstGeom prst="rect">
            <a:avLst/>
          </a:prstGeom>
          <a:noFill/>
        </p:spPr>
        <p:txBody>
          <a:bodyPr wrap="none" rtlCol="0">
            <a:spAutoFit/>
          </a:bodyPr>
          <a:lstStyle/>
          <a:p>
            <a:r>
              <a:rPr lang="en-US" sz="1000" dirty="0">
                <a:solidFill>
                  <a:schemeClr val="tx1">
                    <a:lumMod val="85000"/>
                  </a:schemeClr>
                </a:solidFill>
              </a:rPr>
              <a:t>Chart 7: Data Scientist  Salaries </a:t>
            </a:r>
          </a:p>
          <a:p>
            <a:r>
              <a:rPr lang="en-US" sz="1000" dirty="0">
                <a:solidFill>
                  <a:schemeClr val="tx1">
                    <a:lumMod val="85000"/>
                  </a:schemeClr>
                </a:solidFill>
              </a:rPr>
              <a:t>“https://www.glassdoor.com/Salaries/data-scientist-salary-SRCH_KO0,14.htm” </a:t>
            </a:r>
          </a:p>
        </p:txBody>
      </p:sp>
      <p:sp>
        <p:nvSpPr>
          <p:cNvPr id="34" name="Slide Number Placeholder 6">
            <a:extLst>
              <a:ext uri="{FF2B5EF4-FFF2-40B4-BE49-F238E27FC236}">
                <a16:creationId xmlns:a16="http://schemas.microsoft.com/office/drawing/2014/main" id="{3C9E664D-FB2B-425C-A70B-64AC131ADEAB}"/>
              </a:ext>
            </a:extLst>
          </p:cNvPr>
          <p:cNvSpPr txBox="1">
            <a:spLocks/>
          </p:cNvSpPr>
          <p:nvPr/>
        </p:nvSpPr>
        <p:spPr>
          <a:xfrm>
            <a:off x="11000232" y="599325"/>
            <a:ext cx="548640" cy="548640"/>
          </a:xfrm>
          <a:prstGeom prst="ellipse">
            <a:avLst/>
          </a:prstGeom>
          <a:solidFill>
            <a:srgbClr val="4B6A62"/>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defRPr/>
            </a:pPr>
            <a:fld id="{F0D5CB90-B8E5-4B98-86CE-FCDDB656C532}" type="slidenum">
              <a:rPr lang="en-US" sz="1500" smtClean="0">
                <a:solidFill>
                  <a:srgbClr val="FFFFFF"/>
                </a:solidFill>
                <a:latin typeface="Calibri" panose="020F0502020204030204"/>
              </a:rPr>
              <a:pPr algn="ctr">
                <a:spcAft>
                  <a:spcPts val="600"/>
                </a:spcAft>
                <a:defRPr/>
              </a:pPr>
              <a:t>6</a:t>
            </a:fld>
            <a:endParaRPr lang="en-US" sz="1500">
              <a:solidFill>
                <a:srgbClr val="FFFFFF"/>
              </a:solidFill>
              <a:latin typeface="Calibri" panose="020F0502020204030204"/>
            </a:endParaRPr>
          </a:p>
        </p:txBody>
      </p:sp>
      <p:pic>
        <p:nvPicPr>
          <p:cNvPr id="13" name="Picture 12">
            <a:extLst>
              <a:ext uri="{FF2B5EF4-FFF2-40B4-BE49-F238E27FC236}">
                <a16:creationId xmlns:a16="http://schemas.microsoft.com/office/drawing/2014/main" id="{6D83BCED-D670-45BB-BDC0-54CA6471F3EE}"/>
              </a:ext>
            </a:extLst>
          </p:cNvPr>
          <p:cNvPicPr>
            <a:picLocks noChangeAspect="1"/>
          </p:cNvPicPr>
          <p:nvPr/>
        </p:nvPicPr>
        <p:blipFill>
          <a:blip r:embed="rId2"/>
          <a:stretch>
            <a:fillRect/>
          </a:stretch>
        </p:blipFill>
        <p:spPr>
          <a:xfrm>
            <a:off x="4697123" y="1953742"/>
            <a:ext cx="6902129" cy="3814012"/>
          </a:xfrm>
          <a:prstGeom prst="rect">
            <a:avLst/>
          </a:prstGeom>
        </p:spPr>
      </p:pic>
      <p:pic>
        <p:nvPicPr>
          <p:cNvPr id="37" name="Picture 36">
            <a:extLst>
              <a:ext uri="{FF2B5EF4-FFF2-40B4-BE49-F238E27FC236}">
                <a16:creationId xmlns:a16="http://schemas.microsoft.com/office/drawing/2014/main" id="{CF861B74-8E91-4B6F-81D8-E9339FFFED47}"/>
              </a:ext>
            </a:extLst>
          </p:cNvPr>
          <p:cNvPicPr>
            <a:picLocks noChangeAspect="1"/>
          </p:cNvPicPr>
          <p:nvPr/>
        </p:nvPicPr>
        <p:blipFill>
          <a:blip r:embed="rId2"/>
          <a:stretch>
            <a:fillRect/>
          </a:stretch>
        </p:blipFill>
        <p:spPr>
          <a:xfrm>
            <a:off x="4646743" y="1953742"/>
            <a:ext cx="6902129" cy="3814012"/>
          </a:xfrm>
          <a:prstGeom prst="rect">
            <a:avLst/>
          </a:prstGeom>
        </p:spPr>
      </p:pic>
    </p:spTree>
    <p:extLst>
      <p:ext uri="{BB962C8B-B14F-4D97-AF65-F5344CB8AC3E}">
        <p14:creationId xmlns:p14="http://schemas.microsoft.com/office/powerpoint/2010/main" val="183421596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DE1F8-D595-497A-8E6E-F03CC20A38C3}"/>
              </a:ext>
            </a:extLst>
          </p:cNvPr>
          <p:cNvSpPr>
            <a:spLocks noGrp="1"/>
          </p:cNvSpPr>
          <p:nvPr>
            <p:ph type="title"/>
          </p:nvPr>
        </p:nvSpPr>
        <p:spPr>
          <a:xfrm>
            <a:off x="691778" y="474148"/>
            <a:ext cx="7660909" cy="1165674"/>
          </a:xfrm>
        </p:spPr>
        <p:txBody>
          <a:bodyPr vert="horz" lIns="91440" tIns="45720" rIns="91440" bIns="45720" rtlCol="0" anchor="ctr">
            <a:normAutofit/>
          </a:bodyPr>
          <a:lstStyle/>
          <a:p>
            <a:r>
              <a:rPr lang="en-US" sz="4400" dirty="0">
                <a:latin typeface="+mj-lt"/>
                <a:ea typeface="+mj-ea"/>
                <a:cs typeface="+mj-cs"/>
              </a:rPr>
              <a:t>Market demands</a:t>
            </a:r>
            <a:endParaRPr lang="en-US" dirty="0"/>
          </a:p>
        </p:txBody>
      </p:sp>
      <p:cxnSp>
        <p:nvCxnSpPr>
          <p:cNvPr id="141" name="Straight Connector 140">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7238"/>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7CFCBD4-87F4-4E70-9F61-1A40DA697565}"/>
              </a:ext>
            </a:extLst>
          </p:cNvPr>
          <p:cNvSpPr txBox="1"/>
          <p:nvPr/>
        </p:nvSpPr>
        <p:spPr>
          <a:xfrm>
            <a:off x="222895" y="6128911"/>
            <a:ext cx="5242141" cy="646331"/>
          </a:xfrm>
          <a:prstGeom prst="rect">
            <a:avLst/>
          </a:prstGeom>
          <a:noFill/>
        </p:spPr>
        <p:txBody>
          <a:bodyPr wrap="none" rtlCol="0">
            <a:spAutoFit/>
          </a:bodyPr>
          <a:lstStyle/>
          <a:p>
            <a:r>
              <a:rPr lang="en-US" sz="900" dirty="0">
                <a:solidFill>
                  <a:schemeClr val="tx1">
                    <a:lumMod val="85000"/>
                  </a:schemeClr>
                </a:solidFill>
              </a:rPr>
              <a:t>Chart 8: Data Scientist salary by county</a:t>
            </a:r>
          </a:p>
          <a:p>
            <a:r>
              <a:rPr lang="en-US" sz="900" dirty="0">
                <a:solidFill>
                  <a:schemeClr val="tx1">
                    <a:lumMod val="85000"/>
                  </a:schemeClr>
                </a:solidFill>
              </a:rPr>
              <a:t>https://intellipaat.com/blog/how-much-does-a-data-scientist-earn/ </a:t>
            </a:r>
          </a:p>
          <a:p>
            <a:r>
              <a:rPr lang="en-US" sz="900" dirty="0">
                <a:solidFill>
                  <a:schemeClr val="tx1">
                    <a:lumMod val="85000"/>
                  </a:schemeClr>
                </a:solidFill>
              </a:rPr>
              <a:t>Chart 9 : Data Scientist salary by Cities in United States</a:t>
            </a:r>
          </a:p>
          <a:p>
            <a:r>
              <a:rPr lang="en-US" sz="900" dirty="0">
                <a:solidFill>
                  <a:schemeClr val="tx1">
                    <a:lumMod val="85000"/>
                  </a:schemeClr>
                </a:solidFill>
              </a:rPr>
              <a:t>“https://fourpillarfreedom.com/comparing-data-scientist-salaries-and-cost-of-living-in-different-u-s-cities/”</a:t>
            </a:r>
          </a:p>
        </p:txBody>
      </p:sp>
      <p:sp>
        <p:nvSpPr>
          <p:cNvPr id="23" name="Slide Number Placeholder 6">
            <a:extLst>
              <a:ext uri="{FF2B5EF4-FFF2-40B4-BE49-F238E27FC236}">
                <a16:creationId xmlns:a16="http://schemas.microsoft.com/office/drawing/2014/main" id="{D37BDFA7-212D-4761-9C4D-6B7030EA0C54}"/>
              </a:ext>
            </a:extLst>
          </p:cNvPr>
          <p:cNvSpPr txBox="1">
            <a:spLocks/>
          </p:cNvSpPr>
          <p:nvPr/>
        </p:nvSpPr>
        <p:spPr>
          <a:xfrm>
            <a:off x="11082519" y="590434"/>
            <a:ext cx="548640" cy="548640"/>
          </a:xfrm>
          <a:prstGeom prst="ellipse">
            <a:avLst/>
          </a:prstGeom>
          <a:solidFill>
            <a:srgbClr val="4B6A62"/>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defRPr/>
            </a:pPr>
            <a:fld id="{F0D5CB90-B8E5-4B98-86CE-FCDDB656C532}" type="slidenum">
              <a:rPr lang="en-US" sz="1500" smtClean="0">
                <a:solidFill>
                  <a:srgbClr val="FFFFFF"/>
                </a:solidFill>
                <a:latin typeface="Calibri" panose="020F0502020204030204"/>
              </a:rPr>
              <a:pPr algn="ctr">
                <a:spcAft>
                  <a:spcPts val="600"/>
                </a:spcAft>
                <a:defRPr/>
              </a:pPr>
              <a:t>7</a:t>
            </a:fld>
            <a:endParaRPr lang="en-US" sz="1500">
              <a:solidFill>
                <a:srgbClr val="FFFFFF"/>
              </a:solidFill>
              <a:latin typeface="Calibri" panose="020F0502020204030204"/>
            </a:endParaRPr>
          </a:p>
        </p:txBody>
      </p:sp>
      <p:pic>
        <p:nvPicPr>
          <p:cNvPr id="2062" name="Picture 14" descr="Data Scientist Salary – How much does a Data Scientist earn? – Intellipaat">
            <a:extLst>
              <a:ext uri="{FF2B5EF4-FFF2-40B4-BE49-F238E27FC236}">
                <a16:creationId xmlns:a16="http://schemas.microsoft.com/office/drawing/2014/main" id="{A15B6017-A3B2-43DC-9E64-3D9713430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63" y="1639822"/>
            <a:ext cx="573405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omparing Data Scientist Salaries and Cost of Living in Different U.S.  Cities - Four Pillar Freedom">
            <a:extLst>
              <a:ext uri="{FF2B5EF4-FFF2-40B4-BE49-F238E27FC236}">
                <a16:creationId xmlns:a16="http://schemas.microsoft.com/office/drawing/2014/main" id="{3724A46F-076D-4E5E-9A37-DE17C3F3A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155" y="662862"/>
            <a:ext cx="3898857" cy="5345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43603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9433-D2D4-4148-8204-A4C25FA2AE1A}"/>
              </a:ext>
            </a:extLst>
          </p:cNvPr>
          <p:cNvSpPr>
            <a:spLocks noGrp="1"/>
          </p:cNvSpPr>
          <p:nvPr>
            <p:ph type="title"/>
          </p:nvPr>
        </p:nvSpPr>
        <p:spPr>
          <a:xfrm>
            <a:off x="762001" y="803325"/>
            <a:ext cx="5314536" cy="1325563"/>
          </a:xfrm>
        </p:spPr>
        <p:txBody>
          <a:bodyPr spcFirstLastPara="1" vert="horz" lIns="91440" tIns="45720" rIns="91440" bIns="45720" rtlCol="0" anchor="ctr" anchorCtr="0">
            <a:normAutofit/>
          </a:bodyPr>
          <a:lstStyle/>
          <a:p>
            <a:r>
              <a:rPr lang="en-US"/>
              <a:t>References</a:t>
            </a:r>
            <a:endParaRPr lang="en-US" dirty="0"/>
          </a:p>
        </p:txBody>
      </p:sp>
      <p:sp>
        <p:nvSpPr>
          <p:cNvPr id="4" name="TextBox 3">
            <a:extLst>
              <a:ext uri="{FF2B5EF4-FFF2-40B4-BE49-F238E27FC236}">
                <a16:creationId xmlns:a16="http://schemas.microsoft.com/office/drawing/2014/main" id="{6F4D9226-F362-48D2-9B4A-72A3D9E2B7D6}"/>
              </a:ext>
            </a:extLst>
          </p:cNvPr>
          <p:cNvSpPr txBox="1"/>
          <p:nvPr/>
        </p:nvSpPr>
        <p:spPr>
          <a:xfrm>
            <a:off x="246185" y="1925514"/>
            <a:ext cx="6336595" cy="4731317"/>
          </a:xfrm>
          <a:prstGeom prst="rect">
            <a:avLst/>
          </a:prstGeom>
        </p:spPr>
        <p:txBody>
          <a:bodyPr spcFirstLastPara="1" vert="horz" lIns="91440" tIns="45720" rIns="91440" bIns="45720" rtlCol="0" anchor="t" anchorCtr="0">
            <a:normAutofit fontScale="70000" lnSpcReduction="20000"/>
          </a:bodyPr>
          <a:lstStyle/>
          <a:p>
            <a:pPr marL="114300" indent="-228600">
              <a:lnSpc>
                <a:spcPct val="90000"/>
              </a:lnSpc>
              <a:spcBef>
                <a:spcPts val="1000"/>
              </a:spcBef>
              <a:spcAft>
                <a:spcPts val="600"/>
              </a:spcAft>
              <a:buClr>
                <a:schemeClr val="tx1"/>
              </a:buClr>
              <a:buSzPts val="2400"/>
              <a:buFont typeface="+mj-lt"/>
              <a:buAutoNum type="arabicPeriod"/>
            </a:pPr>
            <a:r>
              <a:rPr lang="en-US" sz="1700" dirty="0">
                <a:sym typeface="IBM Plex Sans"/>
              </a:rPr>
              <a:t>https://knowledge.wharton.upenn.edu/article/whats-driving-demand-data-scientist/</a:t>
            </a:r>
          </a:p>
          <a:p>
            <a:pPr marL="114300" indent="-228600">
              <a:lnSpc>
                <a:spcPct val="90000"/>
              </a:lnSpc>
              <a:spcBef>
                <a:spcPts val="1000"/>
              </a:spcBef>
              <a:spcAft>
                <a:spcPts val="600"/>
              </a:spcAft>
              <a:buClr>
                <a:schemeClr val="tx1"/>
              </a:buClr>
              <a:buSzPts val="2400"/>
              <a:buFont typeface="+mj-lt"/>
              <a:buAutoNum type="arabicPeriod"/>
            </a:pPr>
            <a:r>
              <a:rPr lang="en-US" sz="1700" dirty="0">
                <a:sym typeface="IBM Plex Sans"/>
              </a:rPr>
              <a:t>https://towardsdatascience.com/why-data-analytics-is-gaining-hype-in-the-21st-century-b7b1ca289f09</a:t>
            </a:r>
          </a:p>
          <a:p>
            <a:pPr marL="114300" indent="-228600">
              <a:lnSpc>
                <a:spcPct val="90000"/>
              </a:lnSpc>
              <a:spcBef>
                <a:spcPts val="1000"/>
              </a:spcBef>
              <a:spcAft>
                <a:spcPts val="600"/>
              </a:spcAft>
              <a:buClr>
                <a:schemeClr val="tx1"/>
              </a:buClr>
              <a:buSzPts val="2400"/>
              <a:buFont typeface="+mj-lt"/>
              <a:buAutoNum type="arabicPeriod"/>
            </a:pPr>
            <a:r>
              <a:rPr lang="en-US" sz="1700" dirty="0">
                <a:sym typeface="IBM Plex Sans"/>
              </a:rPr>
              <a:t>https://www.purdueglobal.edu/blog/information-technology/rise-of-data-analyst/</a:t>
            </a:r>
          </a:p>
          <a:p>
            <a:pPr marL="114300" indent="-228600">
              <a:lnSpc>
                <a:spcPct val="90000"/>
              </a:lnSpc>
              <a:spcBef>
                <a:spcPts val="1000"/>
              </a:spcBef>
              <a:spcAft>
                <a:spcPts val="600"/>
              </a:spcAft>
              <a:buClr>
                <a:schemeClr val="tx1"/>
              </a:buClr>
              <a:buSzPts val="2400"/>
              <a:buFont typeface="+mj-lt"/>
              <a:buAutoNum type="arabicPeriod"/>
            </a:pPr>
            <a:r>
              <a:rPr lang="en-US" sz="1700" dirty="0">
                <a:sym typeface="IBM Plex Sans"/>
              </a:rPr>
              <a:t>https://www.pwc.com/us/en/library/data-science-and-analytics.html 	</a:t>
            </a:r>
          </a:p>
          <a:p>
            <a:pPr marL="114300" indent="-228600">
              <a:lnSpc>
                <a:spcPct val="90000"/>
              </a:lnSpc>
              <a:spcBef>
                <a:spcPts val="1000"/>
              </a:spcBef>
              <a:spcAft>
                <a:spcPts val="600"/>
              </a:spcAft>
              <a:buClr>
                <a:schemeClr val="tx1"/>
              </a:buClr>
              <a:buSzPts val="2400"/>
              <a:buFont typeface="+mj-lt"/>
              <a:buAutoNum type="arabicPeriod"/>
            </a:pPr>
            <a:r>
              <a:rPr lang="en-US" sz="1700" dirty="0">
                <a:sym typeface="IBM Plex Sans"/>
              </a:rPr>
              <a:t>https://datasciencedegree.wisconsin.edu/data-science/data-scientist-salary/</a:t>
            </a:r>
          </a:p>
          <a:p>
            <a:pPr marL="114300" indent="-228600">
              <a:lnSpc>
                <a:spcPct val="90000"/>
              </a:lnSpc>
              <a:spcBef>
                <a:spcPts val="1000"/>
              </a:spcBef>
              <a:spcAft>
                <a:spcPts val="600"/>
              </a:spcAft>
              <a:buClr>
                <a:schemeClr val="tx1"/>
              </a:buClr>
              <a:buSzPts val="2400"/>
              <a:buFont typeface="+mj-lt"/>
              <a:buAutoNum type="arabicPeriod"/>
            </a:pPr>
            <a:r>
              <a:rPr lang="en-US" sz="1700" dirty="0">
                <a:sym typeface="IBM Plex Sans"/>
              </a:rPr>
              <a:t>https://www.linkedin.com/salary/data-analyst-salaries-in-san-francisco-bay-area?isQueryParams=true</a:t>
            </a:r>
          </a:p>
          <a:p>
            <a:pPr marL="114300" indent="-228600">
              <a:lnSpc>
                <a:spcPct val="90000"/>
              </a:lnSpc>
              <a:spcBef>
                <a:spcPts val="1000"/>
              </a:spcBef>
              <a:spcAft>
                <a:spcPts val="600"/>
              </a:spcAft>
              <a:buClr>
                <a:schemeClr val="tx1"/>
              </a:buClr>
              <a:buSzPts val="2400"/>
              <a:buFont typeface="+mj-lt"/>
              <a:buAutoNum type="arabicPeriod"/>
            </a:pPr>
            <a:r>
              <a:rPr lang="en-US" sz="1700" dirty="0"/>
              <a:t> https://www.bioenergyconsult.com/data-science-new-emergence/</a:t>
            </a:r>
          </a:p>
          <a:p>
            <a:pPr marL="114300" indent="-228600">
              <a:lnSpc>
                <a:spcPct val="90000"/>
              </a:lnSpc>
              <a:spcBef>
                <a:spcPts val="1000"/>
              </a:spcBef>
              <a:spcAft>
                <a:spcPts val="600"/>
              </a:spcAft>
              <a:buClr>
                <a:schemeClr val="tx1"/>
              </a:buClr>
              <a:buSzPts val="2400"/>
              <a:buFont typeface="+mj-lt"/>
              <a:buAutoNum type="arabicPeriod"/>
            </a:pPr>
            <a:r>
              <a:rPr lang="en-US" sz="1700" dirty="0"/>
              <a:t>“https://www.edureka.co/blog/10-reasons-why-big-data-analytics-is-the-best-career-move</a:t>
            </a:r>
          </a:p>
          <a:p>
            <a:pPr marL="114300" indent="-228600">
              <a:lnSpc>
                <a:spcPct val="90000"/>
              </a:lnSpc>
              <a:spcBef>
                <a:spcPts val="1000"/>
              </a:spcBef>
              <a:spcAft>
                <a:spcPts val="600"/>
              </a:spcAft>
              <a:buClr>
                <a:schemeClr val="tx1"/>
              </a:buClr>
              <a:buSzPts val="2400"/>
              <a:buFont typeface="+mj-lt"/>
              <a:buAutoNum type="arabicPeriod"/>
            </a:pPr>
            <a:r>
              <a:rPr lang="en-US" sz="1700" dirty="0"/>
              <a:t>https://businessoverbroadway.com/2018/04/08/salaries-of-data-scientists-and-machine-learning-engineers-from-around-the-world</a:t>
            </a:r>
          </a:p>
          <a:p>
            <a:pPr marL="114300" indent="-228600">
              <a:lnSpc>
                <a:spcPct val="90000"/>
              </a:lnSpc>
              <a:spcBef>
                <a:spcPts val="1000"/>
              </a:spcBef>
              <a:spcAft>
                <a:spcPts val="600"/>
              </a:spcAft>
              <a:buClr>
                <a:schemeClr val="tx1"/>
              </a:buClr>
              <a:buSzPts val="2400"/>
              <a:buFont typeface="+mj-lt"/>
              <a:buAutoNum type="arabicPeriod"/>
            </a:pPr>
            <a:r>
              <a:rPr lang="en-US" sz="1700" dirty="0">
                <a:sym typeface="IBM Plex Sans"/>
              </a:rPr>
              <a:t>https://www.cio.com/article/3292983/what-is-a-data-engineer.html </a:t>
            </a:r>
          </a:p>
          <a:p>
            <a:pPr marL="114300" indent="-228600">
              <a:lnSpc>
                <a:spcPct val="90000"/>
              </a:lnSpc>
              <a:spcBef>
                <a:spcPts val="1000"/>
              </a:spcBef>
              <a:spcAft>
                <a:spcPts val="600"/>
              </a:spcAft>
              <a:buClr>
                <a:schemeClr val="tx1"/>
              </a:buClr>
              <a:buSzPts val="2400"/>
              <a:buFont typeface="+mj-lt"/>
              <a:buAutoNum type="arabicPeriod"/>
            </a:pPr>
            <a:r>
              <a:rPr lang="en-US" sz="1700" dirty="0"/>
              <a:t>https://businessoverbroadway.com/2018/04/08/salaries-of-data-scientists-and-machine-learning-engineers-from-around-the-world</a:t>
            </a:r>
          </a:p>
          <a:p>
            <a:pPr marL="114300" indent="-228600">
              <a:lnSpc>
                <a:spcPct val="90000"/>
              </a:lnSpc>
              <a:spcBef>
                <a:spcPts val="1000"/>
              </a:spcBef>
              <a:spcAft>
                <a:spcPts val="600"/>
              </a:spcAft>
              <a:buClr>
                <a:schemeClr val="tx1"/>
              </a:buClr>
              <a:buSzPts val="2400"/>
              <a:buFont typeface="+mj-lt"/>
              <a:buAutoNum type="arabicPeriod"/>
            </a:pPr>
            <a:r>
              <a:rPr lang="en-US" sz="1700" dirty="0"/>
              <a:t>“https://towardsdatascience.com/data-engineer-vs-data-scientist-bc8dab5ac124 </a:t>
            </a:r>
            <a:endParaRPr lang="en-US" sz="1700" dirty="0">
              <a:sym typeface="IBM Plex Sans"/>
            </a:endParaRPr>
          </a:p>
        </p:txBody>
      </p:sp>
      <p:sp>
        <p:nvSpPr>
          <p:cNvPr id="39" name="Freeform: Shape 2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5" descr="Glasses on top of a book">
            <a:extLst>
              <a:ext uri="{FF2B5EF4-FFF2-40B4-BE49-F238E27FC236}">
                <a16:creationId xmlns:a16="http://schemas.microsoft.com/office/drawing/2014/main" id="{EA032957-3073-445C-8C1B-0F6CFE65D1D3}"/>
              </a:ext>
            </a:extLst>
          </p:cNvPr>
          <p:cNvPicPr>
            <a:picLocks noChangeAspect="1"/>
          </p:cNvPicPr>
          <p:nvPr/>
        </p:nvPicPr>
        <p:blipFill rotWithShape="1">
          <a:blip r:embed="rId2"/>
          <a:srcRect l="5803" r="30442"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Slide Number Placeholder 2">
            <a:extLst>
              <a:ext uri="{FF2B5EF4-FFF2-40B4-BE49-F238E27FC236}">
                <a16:creationId xmlns:a16="http://schemas.microsoft.com/office/drawing/2014/main" id="{2DBEACF6-2068-408D-9ABC-9C6651A4FDEB}"/>
              </a:ext>
            </a:extLst>
          </p:cNvPr>
          <p:cNvSpPr>
            <a:spLocks noGrp="1"/>
          </p:cNvSpPr>
          <p:nvPr>
            <p:ph type="sldNum" sz="quarter" idx="12"/>
          </p:nvPr>
        </p:nvSpPr>
        <p:spPr>
          <a:xfrm>
            <a:off x="11000232" y="6108192"/>
            <a:ext cx="548640" cy="548640"/>
          </a:xfrm>
          <a:prstGeom prst="ellipse">
            <a:avLst/>
          </a:prstGeom>
          <a:solidFill>
            <a:srgbClr val="435363"/>
          </a:solidFill>
        </p:spPr>
        <p:txBody>
          <a:bodyPr spcFirstLastPara="1" vert="horz" lIns="91440" tIns="45720" rIns="91440" bIns="45720" rtlCol="0" anchor="ctr" anchorCtr="0">
            <a:normAutofit/>
          </a:bodyPr>
          <a:lstStyle/>
          <a:p>
            <a:pPr algn="ctr">
              <a:lnSpc>
                <a:spcPct val="90000"/>
              </a:lnSpc>
              <a:spcAft>
                <a:spcPts val="600"/>
              </a:spcAft>
              <a:defRPr/>
            </a:pPr>
            <a:fld id="{F0D5CB90-B8E5-4B98-86CE-FCDDB656C532}" type="slidenum">
              <a:rPr lang="en-US" sz="1500" smtClean="0">
                <a:solidFill>
                  <a:srgbClr val="FFFFFF"/>
                </a:solidFill>
                <a:latin typeface="Calibri" panose="020F0502020204030204"/>
              </a:rPr>
              <a:pPr algn="ctr">
                <a:lnSpc>
                  <a:spcPct val="90000"/>
                </a:lnSpc>
                <a:spcAft>
                  <a:spcPts val="600"/>
                </a:spcAft>
                <a:defRPr/>
              </a:pPr>
              <a:t>8</a:t>
            </a:fld>
            <a:endParaRPr lang="en-US" sz="1500" dirty="0">
              <a:solidFill>
                <a:srgbClr val="FFFFFF"/>
              </a:solidFill>
              <a:latin typeface="Calibri" panose="020F0502020204030204"/>
            </a:endParaRPr>
          </a:p>
        </p:txBody>
      </p:sp>
    </p:spTree>
    <p:extLst>
      <p:ext uri="{BB962C8B-B14F-4D97-AF65-F5344CB8AC3E}">
        <p14:creationId xmlns:p14="http://schemas.microsoft.com/office/powerpoint/2010/main" val="2816760292"/>
      </p:ext>
    </p:extLst>
  </p:cSld>
  <p:clrMapOvr>
    <a:overrideClrMapping bg1="dk1" tx1="lt1" bg2="dk2" tx2="lt2" accent1="accent1" accent2="accent2" accent3="accent3" accent4="accent4" accent5="accent5" accent6="accent6" hlink="hlink" folHlink="folHlink"/>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14E90-36F8-409D-ABD8-AC513ED84144}"/>
              </a:ext>
            </a:extLst>
          </p:cNvPr>
          <p:cNvPicPr>
            <a:picLocks noChangeAspect="1"/>
          </p:cNvPicPr>
          <p:nvPr/>
        </p:nvPicPr>
        <p:blipFill rotWithShape="1">
          <a:blip r:embed="rId2">
            <a:alphaModFix amt="40000"/>
          </a:blip>
          <a:srcRect t="6957" b="2682"/>
          <a:stretch/>
        </p:blipFill>
        <p:spPr>
          <a:xfrm>
            <a:off x="20" y="10"/>
            <a:ext cx="12191980" cy="6857990"/>
          </a:xfrm>
          <a:prstGeom prst="rect">
            <a:avLst/>
          </a:prstGeom>
        </p:spPr>
      </p:pic>
      <p:sp>
        <p:nvSpPr>
          <p:cNvPr id="2" name="Title 1">
            <a:extLst>
              <a:ext uri="{FF2B5EF4-FFF2-40B4-BE49-F238E27FC236}">
                <a16:creationId xmlns:a16="http://schemas.microsoft.com/office/drawing/2014/main" id="{2AB078C5-4AA6-414C-B1F5-84611BCF8E61}"/>
              </a:ext>
            </a:extLst>
          </p:cNvPr>
          <p:cNvSpPr>
            <a:spLocks noGrp="1"/>
          </p:cNvSpPr>
          <p:nvPr>
            <p:ph type="ctrTitle"/>
          </p:nvPr>
        </p:nvSpPr>
        <p:spPr>
          <a:xfrm>
            <a:off x="965200" y="965200"/>
            <a:ext cx="10261600" cy="3564869"/>
          </a:xfrm>
        </p:spPr>
        <p:txBody>
          <a:bodyPr>
            <a:normAutofit/>
          </a:bodyPr>
          <a:lstStyle/>
          <a:p>
            <a:r>
              <a:rPr lang="en-US" sz="11500" dirty="0">
                <a:ln w="22225">
                  <a:solidFill>
                    <a:schemeClr val="tx1"/>
                  </a:solidFill>
                  <a:miter lim="800000"/>
                </a:ln>
              </a:rPr>
              <a:t>Questions</a:t>
            </a:r>
          </a:p>
        </p:txBody>
      </p:sp>
    </p:spTree>
    <p:extLst>
      <p:ext uri="{BB962C8B-B14F-4D97-AF65-F5344CB8AC3E}">
        <p14:creationId xmlns:p14="http://schemas.microsoft.com/office/powerpoint/2010/main" val="81744657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Bullen · SlidesCarnival</Template>
  <TotalTime>2109</TotalTime>
  <Words>664</Words>
  <Application>Microsoft Office PowerPoint</Application>
  <PresentationFormat>Widescreen</PresentationFormat>
  <Paragraphs>80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Libre Baskerville</vt:lpstr>
      <vt:lpstr>Office Theme</vt:lpstr>
      <vt:lpstr>Data Analytics  An Overview</vt:lpstr>
      <vt:lpstr>Data Analyst</vt:lpstr>
      <vt:lpstr>What fields can a Data Analyst work? </vt:lpstr>
      <vt:lpstr>Data Scientist</vt:lpstr>
      <vt:lpstr>Job roles</vt:lpstr>
      <vt:lpstr>Skills and salary for Data Scientist</vt:lpstr>
      <vt:lpstr>Market demands</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An Overview</dc:title>
  <dc:creator>Husain Rangwala</dc:creator>
  <cp:lastModifiedBy>Husain Rangwala</cp:lastModifiedBy>
  <cp:revision>8</cp:revision>
  <dcterms:created xsi:type="dcterms:W3CDTF">2021-02-20T22:25:05Z</dcterms:created>
  <dcterms:modified xsi:type="dcterms:W3CDTF">2021-02-25T02:30:34Z</dcterms:modified>
</cp:coreProperties>
</file>